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50" r:id="rId2"/>
    <p:sldMasterId id="2147483763" r:id="rId3"/>
  </p:sldMasterIdLst>
  <p:notesMasterIdLst>
    <p:notesMasterId r:id="rId26"/>
  </p:notesMasterIdLst>
  <p:sldIdLst>
    <p:sldId id="269" r:id="rId4"/>
    <p:sldId id="270" r:id="rId5"/>
    <p:sldId id="276" r:id="rId6"/>
    <p:sldId id="277" r:id="rId7"/>
    <p:sldId id="278" r:id="rId8"/>
    <p:sldId id="267" r:id="rId9"/>
    <p:sldId id="279" r:id="rId10"/>
    <p:sldId id="292" r:id="rId11"/>
    <p:sldId id="293" r:id="rId12"/>
    <p:sldId id="280" r:id="rId13"/>
    <p:sldId id="256" r:id="rId14"/>
    <p:sldId id="257" r:id="rId15"/>
    <p:sldId id="258" r:id="rId16"/>
    <p:sldId id="259" r:id="rId17"/>
    <p:sldId id="262" r:id="rId18"/>
    <p:sldId id="261" r:id="rId19"/>
    <p:sldId id="264" r:id="rId20"/>
    <p:sldId id="266" r:id="rId21"/>
    <p:sldId id="265" r:id="rId22"/>
    <p:sldId id="260" r:id="rId23"/>
    <p:sldId id="263" r:id="rId24"/>
    <p:sldId id="291"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CF4"/>
    <a:srgbClr val="3399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287191-E802-4F63-87A3-94CA5C813345}" v="36" dt="2025-10-22T09:40:38.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93447" autoAdjust="0"/>
  </p:normalViewPr>
  <p:slideViewPr>
    <p:cSldViewPr snapToGrid="0">
      <p:cViewPr varScale="1">
        <p:scale>
          <a:sx n="51" d="100"/>
          <a:sy n="51" d="100"/>
        </p:scale>
        <p:origin x="1112" y="2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i Raphael BUCHS" userId="16552982-8012-48d6-a55c-1791bd597ed7" providerId="ADAL" clId="{94D99FF7-710F-4403-908A-CD7355C25783}"/>
    <pc:docChg chg="undo custSel addSld delSld modSld sldOrd">
      <pc:chgData name="Frei Raphael BUCHS" userId="16552982-8012-48d6-a55c-1791bd597ed7" providerId="ADAL" clId="{94D99FF7-710F-4403-908A-CD7355C25783}" dt="2025-10-22T09:41:27.932" v="216" actId="207"/>
      <pc:docMkLst>
        <pc:docMk/>
      </pc:docMkLst>
      <pc:sldChg chg="modSp mod">
        <pc:chgData name="Frei Raphael BUCHS" userId="16552982-8012-48d6-a55c-1791bd597ed7" providerId="ADAL" clId="{94D99FF7-710F-4403-908A-CD7355C25783}" dt="2025-10-21T12:47:49.407" v="3" actId="20578"/>
        <pc:sldMkLst>
          <pc:docMk/>
          <pc:sldMk cId="3059159956" sldId="268"/>
        </pc:sldMkLst>
        <pc:spChg chg="mod">
          <ac:chgData name="Frei Raphael BUCHS" userId="16552982-8012-48d6-a55c-1791bd597ed7" providerId="ADAL" clId="{94D99FF7-710F-4403-908A-CD7355C25783}" dt="2025-10-21T12:47:49.407" v="3" actId="20578"/>
          <ac:spMkLst>
            <pc:docMk/>
            <pc:sldMk cId="3059159956" sldId="268"/>
            <ac:spMk id="5" creationId="{C5A86145-3C0E-6A52-3699-DB185262A8AF}"/>
          </ac:spMkLst>
        </pc:spChg>
      </pc:sldChg>
      <pc:sldChg chg="addSp modSp mod">
        <pc:chgData name="Frei Raphael BUCHS" userId="16552982-8012-48d6-a55c-1791bd597ed7" providerId="ADAL" clId="{94D99FF7-710F-4403-908A-CD7355C25783}" dt="2025-10-22T08:11:10.525" v="19" actId="1076"/>
        <pc:sldMkLst>
          <pc:docMk/>
          <pc:sldMk cId="3269516532" sldId="269"/>
        </pc:sldMkLst>
        <pc:picChg chg="add mod">
          <ac:chgData name="Frei Raphael BUCHS" userId="16552982-8012-48d6-a55c-1791bd597ed7" providerId="ADAL" clId="{94D99FF7-710F-4403-908A-CD7355C25783}" dt="2025-10-22T08:11:10.525" v="19" actId="1076"/>
          <ac:picMkLst>
            <pc:docMk/>
            <pc:sldMk cId="3269516532" sldId="269"/>
            <ac:picMk id="2" creationId="{11EB9396-608D-A5E4-6E30-A335743B3208}"/>
          </ac:picMkLst>
        </pc:picChg>
      </pc:sldChg>
      <pc:sldChg chg="modSp mod">
        <pc:chgData name="Frei Raphael BUCHS" userId="16552982-8012-48d6-a55c-1791bd597ed7" providerId="ADAL" clId="{94D99FF7-710F-4403-908A-CD7355C25783}" dt="2025-10-21T12:51:23.628" v="15" actId="20577"/>
        <pc:sldMkLst>
          <pc:docMk/>
          <pc:sldMk cId="2610723583" sldId="278"/>
        </pc:sldMkLst>
        <pc:spChg chg="mod">
          <ac:chgData name="Frei Raphael BUCHS" userId="16552982-8012-48d6-a55c-1791bd597ed7" providerId="ADAL" clId="{94D99FF7-710F-4403-908A-CD7355C25783}" dt="2025-10-21T12:51:23.628" v="15" actId="20577"/>
          <ac:spMkLst>
            <pc:docMk/>
            <pc:sldMk cId="2610723583" sldId="278"/>
            <ac:spMk id="5" creationId="{78FBF6B4-DFE0-E1ED-BAFC-B921E166BE52}"/>
          </ac:spMkLst>
        </pc:spChg>
      </pc:sldChg>
      <pc:sldChg chg="modNotesTx">
        <pc:chgData name="Frei Raphael BUCHS" userId="16552982-8012-48d6-a55c-1791bd597ed7" providerId="ADAL" clId="{94D99FF7-710F-4403-908A-CD7355C25783}" dt="2025-10-22T09:38:47.054" v="212" actId="20577"/>
        <pc:sldMkLst>
          <pc:docMk/>
          <pc:sldMk cId="3081113550" sldId="281"/>
        </pc:sldMkLst>
      </pc:sldChg>
      <pc:sldChg chg="addSp delSp modSp mod modNotesTx">
        <pc:chgData name="Frei Raphael BUCHS" userId="16552982-8012-48d6-a55c-1791bd597ed7" providerId="ADAL" clId="{94D99FF7-710F-4403-908A-CD7355C25783}" dt="2025-10-22T09:38:44.601" v="211" actId="20577"/>
        <pc:sldMkLst>
          <pc:docMk/>
          <pc:sldMk cId="352270814" sldId="282"/>
        </pc:sldMkLst>
        <pc:picChg chg="mod">
          <ac:chgData name="Frei Raphael BUCHS" userId="16552982-8012-48d6-a55c-1791bd597ed7" providerId="ADAL" clId="{94D99FF7-710F-4403-908A-CD7355C25783}" dt="2025-10-22T08:50:03.241" v="22" actId="1076"/>
          <ac:picMkLst>
            <pc:docMk/>
            <pc:sldMk cId="352270814" sldId="282"/>
            <ac:picMk id="3" creationId="{780A3821-8863-89D5-3ABA-3F7C7C30E558}"/>
          </ac:picMkLst>
        </pc:picChg>
        <pc:picChg chg="add del">
          <ac:chgData name="Frei Raphael BUCHS" userId="16552982-8012-48d6-a55c-1791bd597ed7" providerId="ADAL" clId="{94D99FF7-710F-4403-908A-CD7355C25783}" dt="2025-10-22T08:50:05.020" v="23" actId="478"/>
          <ac:picMkLst>
            <pc:docMk/>
            <pc:sldMk cId="352270814" sldId="282"/>
            <ac:picMk id="5" creationId="{5879C3CA-5498-44BF-661E-E19A9FA416EC}"/>
          </ac:picMkLst>
        </pc:picChg>
      </pc:sldChg>
      <pc:sldChg chg="addSp modSp">
        <pc:chgData name="Frei Raphael BUCHS" userId="16552982-8012-48d6-a55c-1791bd597ed7" providerId="ADAL" clId="{94D99FF7-710F-4403-908A-CD7355C25783}" dt="2025-10-22T09:36:47.065" v="179"/>
        <pc:sldMkLst>
          <pc:docMk/>
          <pc:sldMk cId="2606623606" sldId="283"/>
        </pc:sldMkLst>
        <pc:spChg chg="add mod">
          <ac:chgData name="Frei Raphael BUCHS" userId="16552982-8012-48d6-a55c-1791bd597ed7" providerId="ADAL" clId="{94D99FF7-710F-4403-908A-CD7355C25783}" dt="2025-10-22T09:36:47.065" v="179"/>
          <ac:spMkLst>
            <pc:docMk/>
            <pc:sldMk cId="2606623606" sldId="283"/>
            <ac:spMk id="2" creationId="{959116FF-0C19-C65B-1843-BCA2A06A72D5}"/>
          </ac:spMkLst>
        </pc:spChg>
      </pc:sldChg>
      <pc:sldChg chg="modSp add del mod">
        <pc:chgData name="Frei Raphael BUCHS" userId="16552982-8012-48d6-a55c-1791bd597ed7" providerId="ADAL" clId="{94D99FF7-710F-4403-908A-CD7355C25783}" dt="2025-10-22T09:22:31.550" v="174" actId="2696"/>
        <pc:sldMkLst>
          <pc:docMk/>
          <pc:sldMk cId="1299488952" sldId="284"/>
        </pc:sldMkLst>
        <pc:spChg chg="mod">
          <ac:chgData name="Frei Raphael BUCHS" userId="16552982-8012-48d6-a55c-1791bd597ed7" providerId="ADAL" clId="{94D99FF7-710F-4403-908A-CD7355C25783}" dt="2025-10-22T08:50:52.594" v="64" actId="1076"/>
          <ac:spMkLst>
            <pc:docMk/>
            <pc:sldMk cId="1299488952" sldId="284"/>
            <ac:spMk id="4" creationId="{09C72D11-4F21-D3B8-0F0C-035B1467D4F0}"/>
          </ac:spMkLst>
        </pc:spChg>
        <pc:picChg chg="mod">
          <ac:chgData name="Frei Raphael BUCHS" userId="16552982-8012-48d6-a55c-1791bd597ed7" providerId="ADAL" clId="{94D99FF7-710F-4403-908A-CD7355C25783}" dt="2025-10-22T08:50:13.197" v="25" actId="1076"/>
          <ac:picMkLst>
            <pc:docMk/>
            <pc:sldMk cId="1299488952" sldId="284"/>
            <ac:picMk id="3" creationId="{0C98097B-841B-C5B8-DA7A-C1A549F35BC6}"/>
          </ac:picMkLst>
        </pc:picChg>
        <pc:picChg chg="mod">
          <ac:chgData name="Frei Raphael BUCHS" userId="16552982-8012-48d6-a55c-1791bd597ed7" providerId="ADAL" clId="{94D99FF7-710F-4403-908A-CD7355C25783}" dt="2025-10-22T08:51:01.816" v="66" actId="208"/>
          <ac:picMkLst>
            <pc:docMk/>
            <pc:sldMk cId="1299488952" sldId="284"/>
            <ac:picMk id="5" creationId="{F1E30EC5-9529-DCBD-8C95-5A75F6537838}"/>
          </ac:picMkLst>
        </pc:picChg>
      </pc:sldChg>
      <pc:sldChg chg="addSp delSp modSp add mod modNotesTx">
        <pc:chgData name="Frei Raphael BUCHS" userId="16552982-8012-48d6-a55c-1791bd597ed7" providerId="ADAL" clId="{94D99FF7-710F-4403-908A-CD7355C25783}" dt="2025-10-22T09:38:40.959" v="210" actId="20577"/>
        <pc:sldMkLst>
          <pc:docMk/>
          <pc:sldMk cId="3640777207" sldId="284"/>
        </pc:sldMkLst>
        <pc:spChg chg="add del">
          <ac:chgData name="Frei Raphael BUCHS" userId="16552982-8012-48d6-a55c-1791bd597ed7" providerId="ADAL" clId="{94D99FF7-710F-4403-908A-CD7355C25783}" dt="2025-10-22T09:23:17.653" v="178" actId="478"/>
          <ac:spMkLst>
            <pc:docMk/>
            <pc:sldMk cId="3640777207" sldId="284"/>
            <ac:spMk id="4" creationId="{09C72D11-4F21-D3B8-0F0C-035B1467D4F0}"/>
          </ac:spMkLst>
        </pc:spChg>
        <pc:picChg chg="mod">
          <ac:chgData name="Frei Raphael BUCHS" userId="16552982-8012-48d6-a55c-1791bd597ed7" providerId="ADAL" clId="{94D99FF7-710F-4403-908A-CD7355C25783}" dt="2025-10-22T09:23:09.217" v="176" actId="1076"/>
          <ac:picMkLst>
            <pc:docMk/>
            <pc:sldMk cId="3640777207" sldId="284"/>
            <ac:picMk id="5" creationId="{F1E30EC5-9529-DCBD-8C95-5A75F6537838}"/>
          </ac:picMkLst>
        </pc:picChg>
      </pc:sldChg>
      <pc:sldChg chg="addSp modSp add mod modNotesTx">
        <pc:chgData name="Frei Raphael BUCHS" userId="16552982-8012-48d6-a55c-1791bd597ed7" providerId="ADAL" clId="{94D99FF7-710F-4403-908A-CD7355C25783}" dt="2025-10-22T09:38:37.561" v="209" actId="20577"/>
        <pc:sldMkLst>
          <pc:docMk/>
          <pc:sldMk cId="833819260" sldId="285"/>
        </pc:sldMkLst>
        <pc:picChg chg="add mod">
          <ac:chgData name="Frei Raphael BUCHS" userId="16552982-8012-48d6-a55c-1791bd597ed7" providerId="ADAL" clId="{94D99FF7-710F-4403-908A-CD7355C25783}" dt="2025-10-22T09:37:30.971" v="185" actId="14100"/>
          <ac:picMkLst>
            <pc:docMk/>
            <pc:sldMk cId="833819260" sldId="285"/>
            <ac:picMk id="2" creationId="{FDCC0D95-A3B8-8561-9285-5DA45340F545}"/>
          </ac:picMkLst>
        </pc:picChg>
      </pc:sldChg>
      <pc:sldChg chg="addSp delSp modSp add del mod">
        <pc:chgData name="Frei Raphael BUCHS" userId="16552982-8012-48d6-a55c-1791bd597ed7" providerId="ADAL" clId="{94D99FF7-710F-4403-908A-CD7355C25783}" dt="2025-10-22T09:22:31.550" v="174" actId="2696"/>
        <pc:sldMkLst>
          <pc:docMk/>
          <pc:sldMk cId="2889390184" sldId="285"/>
        </pc:sldMkLst>
        <pc:spChg chg="del">
          <ac:chgData name="Frei Raphael BUCHS" userId="16552982-8012-48d6-a55c-1791bd597ed7" providerId="ADAL" clId="{94D99FF7-710F-4403-908A-CD7355C25783}" dt="2025-10-22T08:57:01.901" v="95" actId="478"/>
          <ac:spMkLst>
            <pc:docMk/>
            <pc:sldMk cId="2889390184" sldId="285"/>
            <ac:spMk id="4" creationId="{1D9C6923-E9F7-FABB-74D4-41BA1FB8F2DA}"/>
          </ac:spMkLst>
        </pc:spChg>
        <pc:spChg chg="add mod">
          <ac:chgData name="Frei Raphael BUCHS" userId="16552982-8012-48d6-a55c-1791bd597ed7" providerId="ADAL" clId="{94D99FF7-710F-4403-908A-CD7355C25783}" dt="2025-10-22T08:57:02.196" v="96"/>
          <ac:spMkLst>
            <pc:docMk/>
            <pc:sldMk cId="2889390184" sldId="285"/>
            <ac:spMk id="7" creationId="{999AD1EA-4EF7-5B9E-1A11-41AED28DE0EC}"/>
          </ac:spMkLst>
        </pc:spChg>
        <pc:picChg chg="del">
          <ac:chgData name="Frei Raphael BUCHS" userId="16552982-8012-48d6-a55c-1791bd597ed7" providerId="ADAL" clId="{94D99FF7-710F-4403-908A-CD7355C25783}" dt="2025-10-22T08:52:23.468" v="68" actId="478"/>
          <ac:picMkLst>
            <pc:docMk/>
            <pc:sldMk cId="2889390184" sldId="285"/>
            <ac:picMk id="5" creationId="{6153980F-3994-2736-7CB4-27D23694C089}"/>
          </ac:picMkLst>
        </pc:picChg>
        <pc:picChg chg="add">
          <ac:chgData name="Frei Raphael BUCHS" userId="16552982-8012-48d6-a55c-1791bd597ed7" providerId="ADAL" clId="{94D99FF7-710F-4403-908A-CD7355C25783}" dt="2025-10-22T08:55:22.152" v="80" actId="22"/>
          <ac:picMkLst>
            <pc:docMk/>
            <pc:sldMk cId="2889390184" sldId="285"/>
            <ac:picMk id="6" creationId="{F0F0CFB4-0BC4-DCB1-5117-AB16915EA08C}"/>
          </ac:picMkLst>
        </pc:picChg>
      </pc:sldChg>
      <pc:sldChg chg="addSp delSp modSp add del mod">
        <pc:chgData name="Frei Raphael BUCHS" userId="16552982-8012-48d6-a55c-1791bd597ed7" providerId="ADAL" clId="{94D99FF7-710F-4403-908A-CD7355C25783}" dt="2025-10-22T09:22:31.550" v="174" actId="2696"/>
        <pc:sldMkLst>
          <pc:docMk/>
          <pc:sldMk cId="2263228705" sldId="286"/>
        </pc:sldMkLst>
        <pc:spChg chg="mod">
          <ac:chgData name="Frei Raphael BUCHS" userId="16552982-8012-48d6-a55c-1791bd597ed7" providerId="ADAL" clId="{94D99FF7-710F-4403-908A-CD7355C25783}" dt="2025-10-22T08:56:16.632" v="89" actId="20577"/>
          <ac:spMkLst>
            <pc:docMk/>
            <pc:sldMk cId="2263228705" sldId="286"/>
            <ac:spMk id="4" creationId="{349FAF2A-BBD8-C7C0-1D70-F73FD7BB5168}"/>
          </ac:spMkLst>
        </pc:spChg>
        <pc:picChg chg="add mod">
          <ac:chgData name="Frei Raphael BUCHS" userId="16552982-8012-48d6-a55c-1791bd597ed7" providerId="ADAL" clId="{94D99FF7-710F-4403-908A-CD7355C25783}" dt="2025-10-22T08:56:12.009" v="87" actId="1076"/>
          <ac:picMkLst>
            <pc:docMk/>
            <pc:sldMk cId="2263228705" sldId="286"/>
            <ac:picMk id="5" creationId="{14ED4036-8310-138D-D28B-90884929B799}"/>
          </ac:picMkLst>
        </pc:picChg>
        <pc:picChg chg="add del mod">
          <ac:chgData name="Frei Raphael BUCHS" userId="16552982-8012-48d6-a55c-1791bd597ed7" providerId="ADAL" clId="{94D99FF7-710F-4403-908A-CD7355C25783}" dt="2025-10-22T08:57:22.042" v="99" actId="478"/>
          <ac:picMkLst>
            <pc:docMk/>
            <pc:sldMk cId="2263228705" sldId="286"/>
            <ac:picMk id="7" creationId="{13832B40-38F6-CE93-EE12-1D338CF803FA}"/>
          </ac:picMkLst>
        </pc:picChg>
      </pc:sldChg>
      <pc:sldChg chg="addSp modSp add modNotesTx">
        <pc:chgData name="Frei Raphael BUCHS" userId="16552982-8012-48d6-a55c-1791bd597ed7" providerId="ADAL" clId="{94D99FF7-710F-4403-908A-CD7355C25783}" dt="2025-10-22T09:38:35.380" v="208" actId="20577"/>
        <pc:sldMkLst>
          <pc:docMk/>
          <pc:sldMk cId="3387225366" sldId="286"/>
        </pc:sldMkLst>
        <pc:picChg chg="add mod">
          <ac:chgData name="Frei Raphael BUCHS" userId="16552982-8012-48d6-a55c-1791bd597ed7" providerId="ADAL" clId="{94D99FF7-710F-4403-908A-CD7355C25783}" dt="2025-10-22T09:37:37.992" v="186"/>
          <ac:picMkLst>
            <pc:docMk/>
            <pc:sldMk cId="3387225366" sldId="286"/>
            <ac:picMk id="2" creationId="{E9486212-2C0A-AA83-26BB-9B7B94A3812C}"/>
          </ac:picMkLst>
        </pc:picChg>
      </pc:sldChg>
      <pc:sldChg chg="addSp modSp add del mod">
        <pc:chgData name="Frei Raphael BUCHS" userId="16552982-8012-48d6-a55c-1791bd597ed7" providerId="ADAL" clId="{94D99FF7-710F-4403-908A-CD7355C25783}" dt="2025-10-22T08:56:49.472" v="93" actId="47"/>
        <pc:sldMkLst>
          <pc:docMk/>
          <pc:sldMk cId="172725182" sldId="287"/>
        </pc:sldMkLst>
        <pc:picChg chg="add mod">
          <ac:chgData name="Frei Raphael BUCHS" userId="16552982-8012-48d6-a55c-1791bd597ed7" providerId="ADAL" clId="{94D99FF7-710F-4403-908A-CD7355C25783}" dt="2025-10-22T08:56:46.885" v="92" actId="1076"/>
          <ac:picMkLst>
            <pc:docMk/>
            <pc:sldMk cId="172725182" sldId="287"/>
            <ac:picMk id="5" creationId="{80083686-9B9D-D43D-5144-C333C7AB9F0F}"/>
          </ac:picMkLst>
        </pc:picChg>
      </pc:sldChg>
      <pc:sldChg chg="addSp modSp add mod ord modNotesTx">
        <pc:chgData name="Frei Raphael BUCHS" userId="16552982-8012-48d6-a55c-1791bd597ed7" providerId="ADAL" clId="{94D99FF7-710F-4403-908A-CD7355C25783}" dt="2025-10-22T09:38:22.462" v="202" actId="20577"/>
        <pc:sldMkLst>
          <pc:docMk/>
          <pc:sldMk cId="1861559857" sldId="288"/>
        </pc:sldMkLst>
        <pc:spChg chg="mod">
          <ac:chgData name="Frei Raphael BUCHS" userId="16552982-8012-48d6-a55c-1791bd597ed7" providerId="ADAL" clId="{94D99FF7-710F-4403-908A-CD7355C25783}" dt="2025-10-22T09:10:21.088" v="128" actId="14100"/>
          <ac:spMkLst>
            <pc:docMk/>
            <pc:sldMk cId="1861559857" sldId="288"/>
            <ac:spMk id="4" creationId="{816F6135-3D84-8E51-57E5-7DD478EBD805}"/>
          </ac:spMkLst>
        </pc:spChg>
        <pc:picChg chg="add mod">
          <ac:chgData name="Frei Raphael BUCHS" userId="16552982-8012-48d6-a55c-1791bd597ed7" providerId="ADAL" clId="{94D99FF7-710F-4403-908A-CD7355C25783}" dt="2025-10-22T09:11:19.829" v="141" actId="208"/>
          <ac:picMkLst>
            <pc:docMk/>
            <pc:sldMk cId="1861559857" sldId="288"/>
            <ac:picMk id="5" creationId="{60C136B0-D885-FEB3-5AEB-29F17F31C379}"/>
          </ac:picMkLst>
        </pc:picChg>
      </pc:sldChg>
      <pc:sldChg chg="add del">
        <pc:chgData name="Frei Raphael BUCHS" userId="16552982-8012-48d6-a55c-1791bd597ed7" providerId="ADAL" clId="{94D99FF7-710F-4403-908A-CD7355C25783}" dt="2025-10-22T09:10:22.718" v="129" actId="47"/>
        <pc:sldMkLst>
          <pc:docMk/>
          <pc:sldMk cId="1153875092" sldId="289"/>
        </pc:sldMkLst>
      </pc:sldChg>
      <pc:sldChg chg="delSp modSp add mod modNotesTx">
        <pc:chgData name="Frei Raphael BUCHS" userId="16552982-8012-48d6-a55c-1791bd597ed7" providerId="ADAL" clId="{94D99FF7-710F-4403-908A-CD7355C25783}" dt="2025-10-22T09:41:27.932" v="216" actId="207"/>
        <pc:sldMkLst>
          <pc:docMk/>
          <pc:sldMk cId="1300294837" sldId="290"/>
        </pc:sldMkLst>
        <pc:spChg chg="mod">
          <ac:chgData name="Frei Raphael BUCHS" userId="16552982-8012-48d6-a55c-1791bd597ed7" providerId="ADAL" clId="{94D99FF7-710F-4403-908A-CD7355C25783}" dt="2025-10-22T08:54:38.541" v="77" actId="1076"/>
          <ac:spMkLst>
            <pc:docMk/>
            <pc:sldMk cId="1300294837" sldId="290"/>
            <ac:spMk id="8" creationId="{63C3956C-1B51-96E6-F10A-9DB781FA180E}"/>
          </ac:spMkLst>
        </pc:spChg>
        <pc:graphicFrameChg chg="mod modGraphic">
          <ac:chgData name="Frei Raphael BUCHS" userId="16552982-8012-48d6-a55c-1791bd597ed7" providerId="ADAL" clId="{94D99FF7-710F-4403-908A-CD7355C25783}" dt="2025-10-22T09:41:27.932" v="216" actId="207"/>
          <ac:graphicFrameMkLst>
            <pc:docMk/>
            <pc:sldMk cId="1300294837" sldId="290"/>
            <ac:graphicFrameMk id="7" creationId="{DA62012E-6321-0243-8322-80DCD164C3A7}"/>
          </ac:graphicFrameMkLst>
        </pc:graphicFrameChg>
        <pc:graphicFrameChg chg="mod">
          <ac:chgData name="Frei Raphael BUCHS" userId="16552982-8012-48d6-a55c-1791bd597ed7" providerId="ADAL" clId="{94D99FF7-710F-4403-908A-CD7355C25783}" dt="2025-10-22T08:54:50.848" v="79" actId="1076"/>
          <ac:graphicFrameMkLst>
            <pc:docMk/>
            <pc:sldMk cId="1300294837" sldId="290"/>
            <ac:graphicFrameMk id="10" creationId="{FA0A5BE4-AB1B-250F-ED33-40429FD45261}"/>
          </ac:graphicFrameMkLst>
        </pc:graphicFrameChg>
        <pc:picChg chg="mod">
          <ac:chgData name="Frei Raphael BUCHS" userId="16552982-8012-48d6-a55c-1791bd597ed7" providerId="ADAL" clId="{94D99FF7-710F-4403-908A-CD7355C25783}" dt="2025-10-22T08:54:33.005" v="76" actId="1076"/>
          <ac:picMkLst>
            <pc:docMk/>
            <pc:sldMk cId="1300294837" sldId="290"/>
            <ac:picMk id="3" creationId="{5ECB3FB2-5495-666C-765C-A47B0DA9193D}"/>
          </ac:picMkLst>
        </pc:picChg>
        <pc:picChg chg="del mod">
          <ac:chgData name="Frei Raphael BUCHS" userId="16552982-8012-48d6-a55c-1791bd597ed7" providerId="ADAL" clId="{94D99FF7-710F-4403-908A-CD7355C25783}" dt="2025-10-22T08:54:30.515" v="75" actId="478"/>
          <ac:picMkLst>
            <pc:docMk/>
            <pc:sldMk cId="1300294837" sldId="290"/>
            <ac:picMk id="4" creationId="{DA1EBBBE-A1C1-1F2D-B5CD-33CB2824B5CF}"/>
          </ac:picMkLst>
        </pc:picChg>
      </pc:sldChg>
      <pc:sldChg chg="addSp delSp modSp add mod modNotesTx">
        <pc:chgData name="Frei Raphael BUCHS" userId="16552982-8012-48d6-a55c-1791bd597ed7" providerId="ADAL" clId="{94D99FF7-710F-4403-908A-CD7355C25783}" dt="2025-10-22T09:40:40.435" v="215" actId="478"/>
        <pc:sldMkLst>
          <pc:docMk/>
          <pc:sldMk cId="2790447310" sldId="291"/>
        </pc:sldMkLst>
        <pc:picChg chg="add mod">
          <ac:chgData name="Frei Raphael BUCHS" userId="16552982-8012-48d6-a55c-1791bd597ed7" providerId="ADAL" clId="{94D99FF7-710F-4403-908A-CD7355C25783}" dt="2025-10-22T09:37:12.806" v="181" actId="1076"/>
          <ac:picMkLst>
            <pc:docMk/>
            <pc:sldMk cId="2790447310" sldId="291"/>
            <ac:picMk id="2" creationId="{F08D1E96-CFB4-A6B4-BBA9-5A754880DB7C}"/>
          </ac:picMkLst>
        </pc:picChg>
        <pc:picChg chg="del">
          <ac:chgData name="Frei Raphael BUCHS" userId="16552982-8012-48d6-a55c-1791bd597ed7" providerId="ADAL" clId="{94D99FF7-710F-4403-908A-CD7355C25783}" dt="2025-10-22T09:40:37.681" v="213" actId="478"/>
          <ac:picMkLst>
            <pc:docMk/>
            <pc:sldMk cId="2790447310" sldId="291"/>
            <ac:picMk id="4" creationId="{A125669B-1420-1E69-4949-BF7D6DE5456E}"/>
          </ac:picMkLst>
        </pc:picChg>
        <pc:picChg chg="add del mod">
          <ac:chgData name="Frei Raphael BUCHS" userId="16552982-8012-48d6-a55c-1791bd597ed7" providerId="ADAL" clId="{94D99FF7-710F-4403-908A-CD7355C25783}" dt="2025-10-22T09:40:40.435" v="215" actId="478"/>
          <ac:picMkLst>
            <pc:docMk/>
            <pc:sldMk cId="2790447310" sldId="291"/>
            <ac:picMk id="6" creationId="{46659A47-1605-89B3-0B8B-6FECFB642311}"/>
          </ac:picMkLst>
        </pc:picChg>
      </pc:sldChg>
      <pc:sldChg chg="delSp modSp add del mod">
        <pc:chgData name="Frei Raphael BUCHS" userId="16552982-8012-48d6-a55c-1791bd597ed7" providerId="ADAL" clId="{94D99FF7-710F-4403-908A-CD7355C25783}" dt="2025-10-22T09:22:31.550" v="174" actId="2696"/>
        <pc:sldMkLst>
          <pc:docMk/>
          <pc:sldMk cId="1026944308" sldId="292"/>
        </pc:sldMkLst>
        <pc:picChg chg="del">
          <ac:chgData name="Frei Raphael BUCHS" userId="16552982-8012-48d6-a55c-1791bd597ed7" providerId="ADAL" clId="{94D99FF7-710F-4403-908A-CD7355C25783}" dt="2025-10-22T08:57:25.386" v="100" actId="478"/>
          <ac:picMkLst>
            <pc:docMk/>
            <pc:sldMk cId="1026944308" sldId="292"/>
            <ac:picMk id="5" creationId="{C3D8878E-BE32-D797-24AB-D2A8E1D877ED}"/>
          </ac:picMkLst>
        </pc:picChg>
        <pc:picChg chg="mod">
          <ac:chgData name="Frei Raphael BUCHS" userId="16552982-8012-48d6-a55c-1791bd597ed7" providerId="ADAL" clId="{94D99FF7-710F-4403-908A-CD7355C25783}" dt="2025-10-22T08:57:27.148" v="101" actId="1076"/>
          <ac:picMkLst>
            <pc:docMk/>
            <pc:sldMk cId="1026944308" sldId="292"/>
            <ac:picMk id="7" creationId="{EF7F50F8-BF78-6C1D-3CFB-04876BCACB5C}"/>
          </ac:picMkLst>
        </pc:picChg>
      </pc:sldChg>
      <pc:sldChg chg="addSp modSp add modNotesTx">
        <pc:chgData name="Frei Raphael BUCHS" userId="16552982-8012-48d6-a55c-1791bd597ed7" providerId="ADAL" clId="{94D99FF7-710F-4403-908A-CD7355C25783}" dt="2025-10-22T09:38:33.623" v="207" actId="20577"/>
        <pc:sldMkLst>
          <pc:docMk/>
          <pc:sldMk cId="1810086004" sldId="292"/>
        </pc:sldMkLst>
        <pc:picChg chg="add mod">
          <ac:chgData name="Frei Raphael BUCHS" userId="16552982-8012-48d6-a55c-1791bd597ed7" providerId="ADAL" clId="{94D99FF7-710F-4403-908A-CD7355C25783}" dt="2025-10-22T09:37:39.088" v="187"/>
          <ac:picMkLst>
            <pc:docMk/>
            <pc:sldMk cId="1810086004" sldId="292"/>
            <ac:picMk id="2" creationId="{735BCEBA-86EA-5143-C2AC-B6C26C03BC83}"/>
          </ac:picMkLst>
        </pc:picChg>
      </pc:sldChg>
      <pc:sldChg chg="addSp modSp add modNotesTx">
        <pc:chgData name="Frei Raphael BUCHS" userId="16552982-8012-48d6-a55c-1791bd597ed7" providerId="ADAL" clId="{94D99FF7-710F-4403-908A-CD7355C25783}" dt="2025-10-22T09:38:31.643" v="206" actId="20577"/>
        <pc:sldMkLst>
          <pc:docMk/>
          <pc:sldMk cId="521780256" sldId="293"/>
        </pc:sldMkLst>
        <pc:picChg chg="add mod">
          <ac:chgData name="Frei Raphael BUCHS" userId="16552982-8012-48d6-a55c-1791bd597ed7" providerId="ADAL" clId="{94D99FF7-710F-4403-908A-CD7355C25783}" dt="2025-10-22T09:37:40.509" v="188"/>
          <ac:picMkLst>
            <pc:docMk/>
            <pc:sldMk cId="521780256" sldId="293"/>
            <ac:picMk id="2" creationId="{ED2B62A6-9E3D-2DF0-DCF0-9655F5508D07}"/>
          </ac:picMkLst>
        </pc:picChg>
      </pc:sldChg>
      <pc:sldChg chg="addSp delSp add del mod">
        <pc:chgData name="Frei Raphael BUCHS" userId="16552982-8012-48d6-a55c-1791bd597ed7" providerId="ADAL" clId="{94D99FF7-710F-4403-908A-CD7355C25783}" dt="2025-10-22T09:22:31.550" v="174" actId="2696"/>
        <pc:sldMkLst>
          <pc:docMk/>
          <pc:sldMk cId="2475786793" sldId="293"/>
        </pc:sldMkLst>
        <pc:picChg chg="add">
          <ac:chgData name="Frei Raphael BUCHS" userId="16552982-8012-48d6-a55c-1791bd597ed7" providerId="ADAL" clId="{94D99FF7-710F-4403-908A-CD7355C25783}" dt="2025-10-22T08:58:17.283" v="107" actId="22"/>
          <ac:picMkLst>
            <pc:docMk/>
            <pc:sldMk cId="2475786793" sldId="293"/>
            <ac:picMk id="5" creationId="{6D1EAAA8-CCBE-CF8E-5380-5BD49FB9C707}"/>
          </ac:picMkLst>
        </pc:picChg>
        <pc:picChg chg="del">
          <ac:chgData name="Frei Raphael BUCHS" userId="16552982-8012-48d6-a55c-1791bd597ed7" providerId="ADAL" clId="{94D99FF7-710F-4403-908A-CD7355C25783}" dt="2025-10-22T08:58:04.059" v="103" actId="478"/>
          <ac:picMkLst>
            <pc:docMk/>
            <pc:sldMk cId="2475786793" sldId="293"/>
            <ac:picMk id="7" creationId="{0F48ADEB-1899-0C9C-F4A5-4656279B04FE}"/>
          </ac:picMkLst>
        </pc:picChg>
      </pc:sldChg>
      <pc:sldChg chg="addSp modSp add del mod">
        <pc:chgData name="Frei Raphael BUCHS" userId="16552982-8012-48d6-a55c-1791bd597ed7" providerId="ADAL" clId="{94D99FF7-710F-4403-908A-CD7355C25783}" dt="2025-10-22T09:22:31.550" v="174" actId="2696"/>
        <pc:sldMkLst>
          <pc:docMk/>
          <pc:sldMk cId="259727937" sldId="294"/>
        </pc:sldMkLst>
        <pc:picChg chg="add mod modCrop">
          <ac:chgData name="Frei Raphael BUCHS" userId="16552982-8012-48d6-a55c-1791bd597ed7" providerId="ADAL" clId="{94D99FF7-710F-4403-908A-CD7355C25783}" dt="2025-10-22T08:58:42.148" v="110" actId="1076"/>
          <ac:picMkLst>
            <pc:docMk/>
            <pc:sldMk cId="259727937" sldId="294"/>
            <ac:picMk id="5" creationId="{2CD7C65F-2A6D-D90D-312C-0A9AB4C11432}"/>
          </ac:picMkLst>
        </pc:picChg>
      </pc:sldChg>
      <pc:sldChg chg="addSp modSp add modNotesTx">
        <pc:chgData name="Frei Raphael BUCHS" userId="16552982-8012-48d6-a55c-1791bd597ed7" providerId="ADAL" clId="{94D99FF7-710F-4403-908A-CD7355C25783}" dt="2025-10-22T09:38:28.985" v="205" actId="20577"/>
        <pc:sldMkLst>
          <pc:docMk/>
          <pc:sldMk cId="1481588458" sldId="294"/>
        </pc:sldMkLst>
        <pc:picChg chg="add mod">
          <ac:chgData name="Frei Raphael BUCHS" userId="16552982-8012-48d6-a55c-1791bd597ed7" providerId="ADAL" clId="{94D99FF7-710F-4403-908A-CD7355C25783}" dt="2025-10-22T09:37:41.303" v="189"/>
          <ac:picMkLst>
            <pc:docMk/>
            <pc:sldMk cId="1481588458" sldId="294"/>
            <ac:picMk id="2" creationId="{945FBBF1-0934-D99E-65D1-06899CB457E2}"/>
          </ac:picMkLst>
        </pc:picChg>
      </pc:sldChg>
      <pc:sldChg chg="addSp modSp add modNotesTx">
        <pc:chgData name="Frei Raphael BUCHS" userId="16552982-8012-48d6-a55c-1791bd597ed7" providerId="ADAL" clId="{94D99FF7-710F-4403-908A-CD7355C25783}" dt="2025-10-22T09:38:26.884" v="204" actId="20577"/>
        <pc:sldMkLst>
          <pc:docMk/>
          <pc:sldMk cId="2919818663" sldId="295"/>
        </pc:sldMkLst>
        <pc:picChg chg="add mod">
          <ac:chgData name="Frei Raphael BUCHS" userId="16552982-8012-48d6-a55c-1791bd597ed7" providerId="ADAL" clId="{94D99FF7-710F-4403-908A-CD7355C25783}" dt="2025-10-22T09:37:42.083" v="190"/>
          <ac:picMkLst>
            <pc:docMk/>
            <pc:sldMk cId="2919818663" sldId="295"/>
            <ac:picMk id="2" creationId="{1B943CC5-9011-1C8E-9ABE-D72BBD457744}"/>
          </ac:picMkLst>
        </pc:picChg>
      </pc:sldChg>
      <pc:sldChg chg="addSp modSp add del mod">
        <pc:chgData name="Frei Raphael BUCHS" userId="16552982-8012-48d6-a55c-1791bd597ed7" providerId="ADAL" clId="{94D99FF7-710F-4403-908A-CD7355C25783}" dt="2025-10-22T09:22:31.550" v="174" actId="2696"/>
        <pc:sldMkLst>
          <pc:docMk/>
          <pc:sldMk cId="2938698680" sldId="295"/>
        </pc:sldMkLst>
        <pc:picChg chg="add mod">
          <ac:chgData name="Frei Raphael BUCHS" userId="16552982-8012-48d6-a55c-1791bd597ed7" providerId="ADAL" clId="{94D99FF7-710F-4403-908A-CD7355C25783}" dt="2025-10-22T09:09:38.124" v="114" actId="14100"/>
          <ac:picMkLst>
            <pc:docMk/>
            <pc:sldMk cId="2938698680" sldId="295"/>
            <ac:picMk id="5" creationId="{FA7E8F14-9E6B-86A7-A113-B53D1A3AD1BC}"/>
          </ac:picMkLst>
        </pc:picChg>
      </pc:sldChg>
      <pc:sldChg chg="addSp modSp add del mod">
        <pc:chgData name="Frei Raphael BUCHS" userId="16552982-8012-48d6-a55c-1791bd597ed7" providerId="ADAL" clId="{94D99FF7-710F-4403-908A-CD7355C25783}" dt="2025-10-22T09:22:31.550" v="174" actId="2696"/>
        <pc:sldMkLst>
          <pc:docMk/>
          <pc:sldMk cId="1539442480" sldId="296"/>
        </pc:sldMkLst>
        <pc:picChg chg="add mod">
          <ac:chgData name="Frei Raphael BUCHS" userId="16552982-8012-48d6-a55c-1791bd597ed7" providerId="ADAL" clId="{94D99FF7-710F-4403-908A-CD7355C25783}" dt="2025-10-22T09:09:57.634" v="117" actId="1076"/>
          <ac:picMkLst>
            <pc:docMk/>
            <pc:sldMk cId="1539442480" sldId="296"/>
            <ac:picMk id="5" creationId="{7FAC1E3A-CB7A-0329-A40A-C9EC0494ABA5}"/>
          </ac:picMkLst>
        </pc:picChg>
      </pc:sldChg>
      <pc:sldChg chg="addSp modSp add modNotesTx">
        <pc:chgData name="Frei Raphael BUCHS" userId="16552982-8012-48d6-a55c-1791bd597ed7" providerId="ADAL" clId="{94D99FF7-710F-4403-908A-CD7355C25783}" dt="2025-10-22T09:38:25.252" v="203" actId="20577"/>
        <pc:sldMkLst>
          <pc:docMk/>
          <pc:sldMk cId="3950073489" sldId="296"/>
        </pc:sldMkLst>
        <pc:picChg chg="add mod">
          <ac:chgData name="Frei Raphael BUCHS" userId="16552982-8012-48d6-a55c-1791bd597ed7" providerId="ADAL" clId="{94D99FF7-710F-4403-908A-CD7355C25783}" dt="2025-10-22T09:37:43.503" v="191"/>
          <ac:picMkLst>
            <pc:docMk/>
            <pc:sldMk cId="3950073489" sldId="296"/>
            <ac:picMk id="2" creationId="{3ABDE807-83C1-BEAC-D872-2C864C7658D4}"/>
          </ac:picMkLst>
        </pc:picChg>
      </pc:sldChg>
      <pc:sldChg chg="addSp delSp modSp add mod modNotesTx">
        <pc:chgData name="Frei Raphael BUCHS" userId="16552982-8012-48d6-a55c-1791bd597ed7" providerId="ADAL" clId="{94D99FF7-710F-4403-908A-CD7355C25783}" dt="2025-10-22T09:38:20.490" v="201" actId="20577"/>
        <pc:sldMkLst>
          <pc:docMk/>
          <pc:sldMk cId="4274803998" sldId="297"/>
        </pc:sldMkLst>
        <pc:picChg chg="del">
          <ac:chgData name="Frei Raphael BUCHS" userId="16552982-8012-48d6-a55c-1791bd597ed7" providerId="ADAL" clId="{94D99FF7-710F-4403-908A-CD7355C25783}" dt="2025-10-22T09:11:34.471" v="143" actId="478"/>
          <ac:picMkLst>
            <pc:docMk/>
            <pc:sldMk cId="4274803998" sldId="297"/>
            <ac:picMk id="5" creationId="{55F0035B-5C2E-5A17-99B2-5A027E934321}"/>
          </ac:picMkLst>
        </pc:picChg>
        <pc:picChg chg="add del mod">
          <ac:chgData name="Frei Raphael BUCHS" userId="16552982-8012-48d6-a55c-1791bd597ed7" providerId="ADAL" clId="{94D99FF7-710F-4403-908A-CD7355C25783}" dt="2025-10-22T09:14:55.913" v="150" actId="478"/>
          <ac:picMkLst>
            <pc:docMk/>
            <pc:sldMk cId="4274803998" sldId="297"/>
            <ac:picMk id="6" creationId="{9FA457B5-7B89-427B-B754-E06032C6A68F}"/>
          </ac:picMkLst>
        </pc:picChg>
        <pc:picChg chg="add mod">
          <ac:chgData name="Frei Raphael BUCHS" userId="16552982-8012-48d6-a55c-1791bd597ed7" providerId="ADAL" clId="{94D99FF7-710F-4403-908A-CD7355C25783}" dt="2025-10-22T09:14:58.871" v="152" actId="1076"/>
          <ac:picMkLst>
            <pc:docMk/>
            <pc:sldMk cId="4274803998" sldId="297"/>
            <ac:picMk id="8" creationId="{A10C7B99-D984-2BCE-F7CE-6FAB861AAE81}"/>
          </ac:picMkLst>
        </pc:picChg>
      </pc:sldChg>
      <pc:sldChg chg="addSp modSp add mod modNotesTx">
        <pc:chgData name="Frei Raphael BUCHS" userId="16552982-8012-48d6-a55c-1791bd597ed7" providerId="ADAL" clId="{94D99FF7-710F-4403-908A-CD7355C25783}" dt="2025-10-22T09:38:18.018" v="200" actId="20577"/>
        <pc:sldMkLst>
          <pc:docMk/>
          <pc:sldMk cId="3942695766" sldId="298"/>
        </pc:sldMkLst>
        <pc:picChg chg="add mod">
          <ac:chgData name="Frei Raphael BUCHS" userId="16552982-8012-48d6-a55c-1791bd597ed7" providerId="ADAL" clId="{94D99FF7-710F-4403-908A-CD7355C25783}" dt="2025-10-22T09:15:33.260" v="155" actId="1076"/>
          <ac:picMkLst>
            <pc:docMk/>
            <pc:sldMk cId="3942695766" sldId="298"/>
            <ac:picMk id="5" creationId="{51917686-0F45-0990-EB38-F6E412944771}"/>
          </ac:picMkLst>
        </pc:picChg>
      </pc:sldChg>
      <pc:sldChg chg="addSp modSp add mod modNotesTx">
        <pc:chgData name="Frei Raphael BUCHS" userId="16552982-8012-48d6-a55c-1791bd597ed7" providerId="ADAL" clId="{94D99FF7-710F-4403-908A-CD7355C25783}" dt="2025-10-22T09:38:16.125" v="199" actId="20577"/>
        <pc:sldMkLst>
          <pc:docMk/>
          <pc:sldMk cId="2185530565" sldId="299"/>
        </pc:sldMkLst>
        <pc:picChg chg="add mod">
          <ac:chgData name="Frei Raphael BUCHS" userId="16552982-8012-48d6-a55c-1791bd597ed7" providerId="ADAL" clId="{94D99FF7-710F-4403-908A-CD7355C25783}" dt="2025-10-22T09:16:46.573" v="157" actId="1076"/>
          <ac:picMkLst>
            <pc:docMk/>
            <pc:sldMk cId="2185530565" sldId="299"/>
            <ac:picMk id="5" creationId="{D39EF239-9207-E471-BF77-F35833F711AA}"/>
          </ac:picMkLst>
        </pc:picChg>
      </pc:sldChg>
      <pc:sldChg chg="addSp modSp add mod modNotesTx">
        <pc:chgData name="Frei Raphael BUCHS" userId="16552982-8012-48d6-a55c-1791bd597ed7" providerId="ADAL" clId="{94D99FF7-710F-4403-908A-CD7355C25783}" dt="2025-10-22T09:38:12.139" v="198" actId="20577"/>
        <pc:sldMkLst>
          <pc:docMk/>
          <pc:sldMk cId="863188970" sldId="300"/>
        </pc:sldMkLst>
        <pc:picChg chg="add mod">
          <ac:chgData name="Frei Raphael BUCHS" userId="16552982-8012-48d6-a55c-1791bd597ed7" providerId="ADAL" clId="{94D99FF7-710F-4403-908A-CD7355C25783}" dt="2025-10-22T09:18:44.052" v="161" actId="1076"/>
          <ac:picMkLst>
            <pc:docMk/>
            <pc:sldMk cId="863188970" sldId="300"/>
            <ac:picMk id="5" creationId="{65942F1F-377B-60DC-F043-F25791B40418}"/>
          </ac:picMkLst>
        </pc:picChg>
      </pc:sldChg>
      <pc:sldChg chg="addSp modSp add mod modNotesTx">
        <pc:chgData name="Frei Raphael BUCHS" userId="16552982-8012-48d6-a55c-1791bd597ed7" providerId="ADAL" clId="{94D99FF7-710F-4403-908A-CD7355C25783}" dt="2025-10-22T09:38:09.755" v="197" actId="20577"/>
        <pc:sldMkLst>
          <pc:docMk/>
          <pc:sldMk cId="1674951730" sldId="301"/>
        </pc:sldMkLst>
        <pc:picChg chg="add mod">
          <ac:chgData name="Frei Raphael BUCHS" userId="16552982-8012-48d6-a55c-1791bd597ed7" providerId="ADAL" clId="{94D99FF7-710F-4403-908A-CD7355C25783}" dt="2025-10-22T09:20:13.058" v="164" actId="1076"/>
          <ac:picMkLst>
            <pc:docMk/>
            <pc:sldMk cId="1674951730" sldId="301"/>
            <ac:picMk id="5" creationId="{BE142E2C-8969-FCCE-DC28-41A76B0B9FFD}"/>
          </ac:picMkLst>
        </pc:picChg>
      </pc:sldChg>
      <pc:sldChg chg="addSp modSp add mod modNotesTx">
        <pc:chgData name="Frei Raphael BUCHS" userId="16552982-8012-48d6-a55c-1791bd597ed7" providerId="ADAL" clId="{94D99FF7-710F-4403-908A-CD7355C25783}" dt="2025-10-22T09:38:07.869" v="196" actId="20577"/>
        <pc:sldMkLst>
          <pc:docMk/>
          <pc:sldMk cId="3005994162" sldId="302"/>
        </pc:sldMkLst>
        <pc:picChg chg="add mod">
          <ac:chgData name="Frei Raphael BUCHS" userId="16552982-8012-48d6-a55c-1791bd597ed7" providerId="ADAL" clId="{94D99FF7-710F-4403-908A-CD7355C25783}" dt="2025-10-22T09:20:48.059" v="168" actId="1076"/>
          <ac:picMkLst>
            <pc:docMk/>
            <pc:sldMk cId="3005994162" sldId="302"/>
            <ac:picMk id="5" creationId="{CDC1230E-7084-7E87-6D0A-5422695635F3}"/>
          </ac:picMkLst>
        </pc:picChg>
      </pc:sldChg>
      <pc:sldChg chg="addSp modSp add mod modNotesTx">
        <pc:chgData name="Frei Raphael BUCHS" userId="16552982-8012-48d6-a55c-1791bd597ed7" providerId="ADAL" clId="{94D99FF7-710F-4403-908A-CD7355C25783}" dt="2025-10-22T09:38:05.606" v="195" actId="20577"/>
        <pc:sldMkLst>
          <pc:docMk/>
          <pc:sldMk cId="1906487003" sldId="303"/>
        </pc:sldMkLst>
        <pc:picChg chg="add mod">
          <ac:chgData name="Frei Raphael BUCHS" userId="16552982-8012-48d6-a55c-1791bd597ed7" providerId="ADAL" clId="{94D99FF7-710F-4403-908A-CD7355C25783}" dt="2025-10-22T09:21:43.264" v="171" actId="1076"/>
          <ac:picMkLst>
            <pc:docMk/>
            <pc:sldMk cId="1906487003" sldId="303"/>
            <ac:picMk id="5" creationId="{F0CDE8F4-6970-3F59-5422-741A218DE4A4}"/>
          </ac:picMkLst>
        </pc:picChg>
      </pc:sldChg>
      <pc:sldChg chg="addSp modSp add mod modNotesTx">
        <pc:chgData name="Frei Raphael BUCHS" userId="16552982-8012-48d6-a55c-1791bd597ed7" providerId="ADAL" clId="{94D99FF7-710F-4403-908A-CD7355C25783}" dt="2025-10-22T09:38:02.822" v="194" actId="20577"/>
        <pc:sldMkLst>
          <pc:docMk/>
          <pc:sldMk cId="2670117409" sldId="304"/>
        </pc:sldMkLst>
        <pc:picChg chg="add mod">
          <ac:chgData name="Frei Raphael BUCHS" userId="16552982-8012-48d6-a55c-1791bd597ed7" providerId="ADAL" clId="{94D99FF7-710F-4403-908A-CD7355C25783}" dt="2025-10-22T09:22:20.368" v="173" actId="1076"/>
          <ac:picMkLst>
            <pc:docMk/>
            <pc:sldMk cId="2670117409" sldId="304"/>
            <ac:picMk id="5" creationId="{26351A63-A381-8F6E-FBDC-14EFF07A15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0C181-AA46-4C38-9A42-B90B5A53BFAF}" type="datetimeFigureOut">
              <a:rPr lang="de-CH" smtClean="0"/>
              <a:t>26.01.2026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91E76-2C4A-49B9-B2F2-911A7016D5C8}" type="slidenum">
              <a:rPr lang="de-CH" smtClean="0"/>
              <a:t>‹Nr.›</a:t>
            </a:fld>
            <a:endParaRPr lang="de-CH"/>
          </a:p>
        </p:txBody>
      </p:sp>
    </p:spTree>
    <p:extLst>
      <p:ext uri="{BB962C8B-B14F-4D97-AF65-F5344CB8AC3E}">
        <p14:creationId xmlns:p14="http://schemas.microsoft.com/office/powerpoint/2010/main" val="2340033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F8EFD-A0B9-6289-15F5-9C910F5565B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70B81C-E67A-EB33-B5A6-2DA7AC7D083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AB2AE82-EA98-6683-EE5F-E79A358AE473}"/>
              </a:ext>
            </a:extLst>
          </p:cNvPr>
          <p:cNvSpPr>
            <a:spLocks noGrp="1"/>
          </p:cNvSpPr>
          <p:nvPr>
            <p:ph type="body" idx="1"/>
          </p:nvPr>
        </p:nvSpPr>
        <p:spPr/>
        <p:txBody>
          <a:bodyPr/>
          <a:lstStyle/>
          <a:p>
            <a:r>
              <a:rPr lang="de-DE" dirty="0" err="1"/>
              <a:t>Mirha</a:t>
            </a:r>
            <a:r>
              <a:rPr lang="de-DE" dirty="0"/>
              <a:t>: </a:t>
            </a:r>
            <a:r>
              <a:rPr lang="de-DE" dirty="0" err="1"/>
              <a:t>Begrüssung</a:t>
            </a:r>
            <a:r>
              <a:rPr lang="de-DE" dirty="0"/>
              <a:t> u. Einstieg in Vorstellung</a:t>
            </a:r>
            <a:endParaRPr lang="de-CH" dirty="0"/>
          </a:p>
        </p:txBody>
      </p:sp>
      <p:sp>
        <p:nvSpPr>
          <p:cNvPr id="4" name="Foliennummernplatzhalter 3">
            <a:extLst>
              <a:ext uri="{FF2B5EF4-FFF2-40B4-BE49-F238E27FC236}">
                <a16:creationId xmlns:a16="http://schemas.microsoft.com/office/drawing/2014/main" id="{09428D6B-8858-7767-13D4-63BC83B25DDC}"/>
              </a:ext>
            </a:extLst>
          </p:cNvPr>
          <p:cNvSpPr>
            <a:spLocks noGrp="1"/>
          </p:cNvSpPr>
          <p:nvPr>
            <p:ph type="sldNum" sz="quarter" idx="5"/>
          </p:nvPr>
        </p:nvSpPr>
        <p:spPr/>
        <p:txBody>
          <a:bodyPr/>
          <a:lstStyle/>
          <a:p>
            <a:fld id="{BC691E76-2C4A-49B9-B2F2-911A7016D5C8}" type="slidenum">
              <a:rPr lang="de-CH" smtClean="0"/>
              <a:t>1</a:t>
            </a:fld>
            <a:endParaRPr lang="de-CH"/>
          </a:p>
        </p:txBody>
      </p:sp>
    </p:spTree>
    <p:extLst>
      <p:ext uri="{BB962C8B-B14F-4D97-AF65-F5344CB8AC3E}">
        <p14:creationId xmlns:p14="http://schemas.microsoft.com/office/powerpoint/2010/main" val="3152986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CBE1D-1B7D-26DB-D1BE-5AD6495FF3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7E7B31D-ECD5-7A38-398A-9D755399979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089E5EE-AF3F-1031-BF41-69D4241FBC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Alle: </a:t>
            </a:r>
            <a:r>
              <a:rPr lang="en-US" sz="1200" dirty="0" err="1"/>
              <a:t>Fragen</a:t>
            </a:r>
            <a:r>
              <a:rPr lang="en-US" sz="1200" dirty="0"/>
              <a:t> </a:t>
            </a:r>
            <a:r>
              <a:rPr lang="en-US" sz="1200" dirty="0" err="1"/>
              <a:t>beantworten</a:t>
            </a:r>
            <a:endParaRPr lang="en-US" sz="1200" dirty="0"/>
          </a:p>
          <a:p>
            <a:endParaRPr lang="de-CH" dirty="0"/>
          </a:p>
        </p:txBody>
      </p:sp>
      <p:sp>
        <p:nvSpPr>
          <p:cNvPr id="4" name="Foliennummernplatzhalter 3">
            <a:extLst>
              <a:ext uri="{FF2B5EF4-FFF2-40B4-BE49-F238E27FC236}">
                <a16:creationId xmlns:a16="http://schemas.microsoft.com/office/drawing/2014/main" id="{9572D9A6-B61D-ECE9-1C53-834954AABB14}"/>
              </a:ext>
            </a:extLst>
          </p:cNvPr>
          <p:cNvSpPr>
            <a:spLocks noGrp="1"/>
          </p:cNvSpPr>
          <p:nvPr>
            <p:ph type="sldNum" sz="quarter" idx="5"/>
          </p:nvPr>
        </p:nvSpPr>
        <p:spPr/>
        <p:txBody>
          <a:bodyPr/>
          <a:lstStyle/>
          <a:p>
            <a:fld id="{BC691E76-2C4A-49B9-B2F2-911A7016D5C8}" type="slidenum">
              <a:rPr lang="de-CH" smtClean="0"/>
              <a:t>10</a:t>
            </a:fld>
            <a:endParaRPr lang="de-CH"/>
          </a:p>
        </p:txBody>
      </p:sp>
    </p:spTree>
    <p:extLst>
      <p:ext uri="{BB962C8B-B14F-4D97-AF65-F5344CB8AC3E}">
        <p14:creationId xmlns:p14="http://schemas.microsoft.com/office/powerpoint/2010/main" val="1239576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Hagen: Schulwegsicherheit vorstellen</a:t>
            </a:r>
            <a:endParaRPr lang="de-CH" dirty="0"/>
          </a:p>
        </p:txBody>
      </p:sp>
      <p:sp>
        <p:nvSpPr>
          <p:cNvPr id="4" name="Foliennummernplatzhalter 3"/>
          <p:cNvSpPr>
            <a:spLocks noGrp="1"/>
          </p:cNvSpPr>
          <p:nvPr>
            <p:ph type="sldNum" sz="quarter" idx="5"/>
          </p:nvPr>
        </p:nvSpPr>
        <p:spPr/>
        <p:txBody>
          <a:bodyPr/>
          <a:lstStyle/>
          <a:p>
            <a:fld id="{BC691E76-2C4A-49B9-B2F2-911A7016D5C8}" type="slidenum">
              <a:rPr lang="de-CH" smtClean="0"/>
              <a:t>11</a:t>
            </a:fld>
            <a:endParaRPr lang="de-CH"/>
          </a:p>
        </p:txBody>
      </p:sp>
    </p:spTree>
    <p:extLst>
      <p:ext uri="{BB962C8B-B14F-4D97-AF65-F5344CB8AC3E}">
        <p14:creationId xmlns:p14="http://schemas.microsoft.com/office/powerpoint/2010/main" val="2138447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Statistik Kanton St. Gallen ist angefragt</a:t>
            </a:r>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D6939-1072-4870-A298-E8D967A13E74}"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842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D6939-1072-4870-A298-E8D967A13E74}"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58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Neu hinzufügen – Ausarbeiten</a:t>
            </a:r>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D6939-1072-4870-A298-E8D967A13E74}"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020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35854-E066-296F-1A7C-6C855328B66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9B7B849-0CC3-F7BC-2316-4541AE0A18A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B2081FA-C483-F62D-D8D6-8B2A1027EA2F}"/>
              </a:ext>
            </a:extLst>
          </p:cNvPr>
          <p:cNvSpPr>
            <a:spLocks noGrp="1"/>
          </p:cNvSpPr>
          <p:nvPr>
            <p:ph type="body" idx="1"/>
          </p:nvPr>
        </p:nvSpPr>
        <p:spPr/>
        <p:txBody>
          <a:bodyPr/>
          <a:lstStyle/>
          <a:p>
            <a:r>
              <a:rPr lang="de-DE" dirty="0"/>
              <a:t>Neu hinzufügen – Ausarbeiten</a:t>
            </a:r>
            <a:endParaRPr lang="de-CH" dirty="0"/>
          </a:p>
        </p:txBody>
      </p:sp>
      <p:sp>
        <p:nvSpPr>
          <p:cNvPr id="4" name="Foliennummernplatzhalter 3">
            <a:extLst>
              <a:ext uri="{FF2B5EF4-FFF2-40B4-BE49-F238E27FC236}">
                <a16:creationId xmlns:a16="http://schemas.microsoft.com/office/drawing/2014/main" id="{0757209E-B7CB-136A-4317-D523AFEDF3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D6939-1072-4870-A298-E8D967A13E74}"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987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Direktor der Oberstufe</a:t>
            </a:r>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D6939-1072-4870-A298-E8D967A13E74}"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305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 Fragen aus Publikum beantworten</a:t>
            </a:r>
            <a:endParaRPr lang="de-CH" dirty="0"/>
          </a:p>
        </p:txBody>
      </p:sp>
      <p:sp>
        <p:nvSpPr>
          <p:cNvPr id="4" name="Foliennummernplatzhalter 3"/>
          <p:cNvSpPr>
            <a:spLocks noGrp="1"/>
          </p:cNvSpPr>
          <p:nvPr>
            <p:ph type="sldNum" sz="quarter" idx="5"/>
          </p:nvPr>
        </p:nvSpPr>
        <p:spPr/>
        <p:txBody>
          <a:bodyPr/>
          <a:lstStyle/>
          <a:p>
            <a:fld id="{BC691E76-2C4A-49B9-B2F2-911A7016D5C8}" type="slidenum">
              <a:rPr lang="de-CH" smtClean="0"/>
              <a:t>21</a:t>
            </a:fld>
            <a:endParaRPr lang="de-CH"/>
          </a:p>
        </p:txBody>
      </p:sp>
    </p:spTree>
    <p:extLst>
      <p:ext uri="{BB962C8B-B14F-4D97-AF65-F5344CB8AC3E}">
        <p14:creationId xmlns:p14="http://schemas.microsoft.com/office/powerpoint/2010/main" val="663077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8046D-0282-768E-2A77-DE239076AA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60F95BC-FEAB-46EE-3B8F-C37B2D891BC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12E5DBD-4E51-7C21-A695-A98B9DA46BF1}"/>
              </a:ext>
            </a:extLst>
          </p:cNvPr>
          <p:cNvSpPr>
            <a:spLocks noGrp="1"/>
          </p:cNvSpPr>
          <p:nvPr>
            <p:ph type="body" idx="1"/>
          </p:nvPr>
        </p:nvSpPr>
        <p:spPr/>
        <p:txBody>
          <a:bodyPr/>
          <a:lstStyle/>
          <a:p>
            <a:r>
              <a:rPr lang="de-DE" dirty="0" err="1"/>
              <a:t>Mirha</a:t>
            </a:r>
            <a:r>
              <a:rPr lang="de-DE" dirty="0"/>
              <a:t>: Abschluss und Hinweis auf Flipchart Ideensammlung</a:t>
            </a:r>
            <a:endParaRPr lang="de-CH" dirty="0"/>
          </a:p>
        </p:txBody>
      </p:sp>
      <p:sp>
        <p:nvSpPr>
          <p:cNvPr id="4" name="Foliennummernplatzhalter 3">
            <a:extLst>
              <a:ext uri="{FF2B5EF4-FFF2-40B4-BE49-F238E27FC236}">
                <a16:creationId xmlns:a16="http://schemas.microsoft.com/office/drawing/2014/main" id="{3171DCF5-13B5-FBB6-D65F-F6FD12C142AC}"/>
              </a:ext>
            </a:extLst>
          </p:cNvPr>
          <p:cNvSpPr>
            <a:spLocks noGrp="1"/>
          </p:cNvSpPr>
          <p:nvPr>
            <p:ph type="sldNum" sz="quarter" idx="5"/>
          </p:nvPr>
        </p:nvSpPr>
        <p:spPr/>
        <p:txBody>
          <a:bodyPr/>
          <a:lstStyle/>
          <a:p>
            <a:fld id="{BC691E76-2C4A-49B9-B2F2-911A7016D5C8}" type="slidenum">
              <a:rPr lang="de-CH" smtClean="0"/>
              <a:t>22</a:t>
            </a:fld>
            <a:endParaRPr lang="de-CH"/>
          </a:p>
        </p:txBody>
      </p:sp>
    </p:spTree>
    <p:extLst>
      <p:ext uri="{BB962C8B-B14F-4D97-AF65-F5344CB8AC3E}">
        <p14:creationId xmlns:p14="http://schemas.microsoft.com/office/powerpoint/2010/main" val="2746918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A835B-1246-2D47-E6D7-358C2DBB803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46F73D5-0ED4-04DF-4CD5-41E898427D5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AD6EA6F-ECFC-F12E-7453-ED84DB519689}"/>
              </a:ext>
            </a:extLst>
          </p:cNvPr>
          <p:cNvSpPr>
            <a:spLocks noGrp="1"/>
          </p:cNvSpPr>
          <p:nvPr>
            <p:ph type="body" idx="1"/>
          </p:nvPr>
        </p:nvSpPr>
        <p:spPr/>
        <p:txBody>
          <a:bodyPr/>
          <a:lstStyle/>
          <a:p>
            <a:r>
              <a:rPr lang="de-DE" dirty="0"/>
              <a:t>Alle: Stellen sich vor mit Namen, Rolle und Schuleinheit</a:t>
            </a:r>
            <a:endParaRPr lang="de-CH" dirty="0"/>
          </a:p>
        </p:txBody>
      </p:sp>
      <p:sp>
        <p:nvSpPr>
          <p:cNvPr id="4" name="Foliennummernplatzhalter 3">
            <a:extLst>
              <a:ext uri="{FF2B5EF4-FFF2-40B4-BE49-F238E27FC236}">
                <a16:creationId xmlns:a16="http://schemas.microsoft.com/office/drawing/2014/main" id="{F82AC352-3A89-7C10-6A2D-AF86D57B82FB}"/>
              </a:ext>
            </a:extLst>
          </p:cNvPr>
          <p:cNvSpPr>
            <a:spLocks noGrp="1"/>
          </p:cNvSpPr>
          <p:nvPr>
            <p:ph type="sldNum" sz="quarter" idx="5"/>
          </p:nvPr>
        </p:nvSpPr>
        <p:spPr/>
        <p:txBody>
          <a:bodyPr/>
          <a:lstStyle/>
          <a:p>
            <a:fld id="{BC691E76-2C4A-49B9-B2F2-911A7016D5C8}" type="slidenum">
              <a:rPr lang="de-CH" smtClean="0"/>
              <a:t>2</a:t>
            </a:fld>
            <a:endParaRPr lang="de-CH"/>
          </a:p>
        </p:txBody>
      </p:sp>
    </p:spTree>
    <p:extLst>
      <p:ext uri="{BB962C8B-B14F-4D97-AF65-F5344CB8AC3E}">
        <p14:creationId xmlns:p14="http://schemas.microsoft.com/office/powerpoint/2010/main" val="379980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6D9C1-AFB7-E8CC-E09C-D538449A72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1D098FD-F0AF-0235-045D-0B94A1D08A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3D085E-7A3C-4957-7FC9-F1D7CE57FCE6}"/>
              </a:ext>
            </a:extLst>
          </p:cNvPr>
          <p:cNvSpPr>
            <a:spLocks noGrp="1"/>
          </p:cNvSpPr>
          <p:nvPr>
            <p:ph type="body" idx="1"/>
          </p:nvPr>
        </p:nvSpPr>
        <p:spPr/>
        <p:txBody>
          <a:bodyPr/>
          <a:lstStyle/>
          <a:p>
            <a:r>
              <a:rPr lang="de-DE" dirty="0"/>
              <a:t>Martina: Konzeptvorstellung</a:t>
            </a:r>
            <a:endParaRPr lang="de-CH" dirty="0"/>
          </a:p>
        </p:txBody>
      </p:sp>
      <p:sp>
        <p:nvSpPr>
          <p:cNvPr id="4" name="Foliennummernplatzhalter 3">
            <a:extLst>
              <a:ext uri="{FF2B5EF4-FFF2-40B4-BE49-F238E27FC236}">
                <a16:creationId xmlns:a16="http://schemas.microsoft.com/office/drawing/2014/main" id="{6B3B5A1E-3ADF-C550-3507-D0CE0465C7BA}"/>
              </a:ext>
            </a:extLst>
          </p:cNvPr>
          <p:cNvSpPr>
            <a:spLocks noGrp="1"/>
          </p:cNvSpPr>
          <p:nvPr>
            <p:ph type="sldNum" sz="quarter" idx="5"/>
          </p:nvPr>
        </p:nvSpPr>
        <p:spPr/>
        <p:txBody>
          <a:bodyPr/>
          <a:lstStyle/>
          <a:p>
            <a:fld id="{BC691E76-2C4A-49B9-B2F2-911A7016D5C8}" type="slidenum">
              <a:rPr lang="de-CH" smtClean="0"/>
              <a:t>3</a:t>
            </a:fld>
            <a:endParaRPr lang="de-CH"/>
          </a:p>
        </p:txBody>
      </p:sp>
    </p:spTree>
    <p:extLst>
      <p:ext uri="{BB962C8B-B14F-4D97-AF65-F5344CB8AC3E}">
        <p14:creationId xmlns:p14="http://schemas.microsoft.com/office/powerpoint/2010/main" val="1364469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ACF15-EC72-206C-EDE2-455FEA09F59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AF3B3CC-6799-57BB-3BB3-27D3220166A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9119F1F-B23B-DDCA-5D0F-40975FBD98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Martina: </a:t>
            </a:r>
            <a:r>
              <a:rPr lang="en-US" sz="1200" dirty="0" err="1"/>
              <a:t>Konzeptvorstellung</a:t>
            </a:r>
            <a:endParaRPr lang="en-US" sz="1200" dirty="0"/>
          </a:p>
          <a:p>
            <a:endParaRPr lang="de-CH" dirty="0"/>
          </a:p>
        </p:txBody>
      </p:sp>
      <p:sp>
        <p:nvSpPr>
          <p:cNvPr id="4" name="Foliennummernplatzhalter 3">
            <a:extLst>
              <a:ext uri="{FF2B5EF4-FFF2-40B4-BE49-F238E27FC236}">
                <a16:creationId xmlns:a16="http://schemas.microsoft.com/office/drawing/2014/main" id="{D9239E7B-9A82-15DA-97D5-D79EC509E1DA}"/>
              </a:ext>
            </a:extLst>
          </p:cNvPr>
          <p:cNvSpPr>
            <a:spLocks noGrp="1"/>
          </p:cNvSpPr>
          <p:nvPr>
            <p:ph type="sldNum" sz="quarter" idx="5"/>
          </p:nvPr>
        </p:nvSpPr>
        <p:spPr/>
        <p:txBody>
          <a:bodyPr/>
          <a:lstStyle/>
          <a:p>
            <a:fld id="{BC691E76-2C4A-49B9-B2F2-911A7016D5C8}" type="slidenum">
              <a:rPr lang="de-CH" smtClean="0"/>
              <a:t>4</a:t>
            </a:fld>
            <a:endParaRPr lang="de-CH"/>
          </a:p>
        </p:txBody>
      </p:sp>
    </p:spTree>
    <p:extLst>
      <p:ext uri="{BB962C8B-B14F-4D97-AF65-F5344CB8AC3E}">
        <p14:creationId xmlns:p14="http://schemas.microsoft.com/office/powerpoint/2010/main" val="2772737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742FB-4ACF-5646-D280-405221A653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05E0698-898A-26DC-B1D3-5D08F8E3C18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7E02440-D33B-6AB8-C8E2-8496381F76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Martina: </a:t>
            </a:r>
            <a:r>
              <a:rPr lang="en-US" sz="1200" dirty="0" err="1"/>
              <a:t>Konzeptvorstellung</a:t>
            </a:r>
            <a:endParaRPr lang="en-US" sz="1200" dirty="0"/>
          </a:p>
          <a:p>
            <a:endParaRPr lang="de-CH" dirty="0"/>
          </a:p>
        </p:txBody>
      </p:sp>
      <p:sp>
        <p:nvSpPr>
          <p:cNvPr id="4" name="Foliennummernplatzhalter 3">
            <a:extLst>
              <a:ext uri="{FF2B5EF4-FFF2-40B4-BE49-F238E27FC236}">
                <a16:creationId xmlns:a16="http://schemas.microsoft.com/office/drawing/2014/main" id="{FD97F4B0-FDBB-B815-41BB-F1A5FA417F75}"/>
              </a:ext>
            </a:extLst>
          </p:cNvPr>
          <p:cNvSpPr>
            <a:spLocks noGrp="1"/>
          </p:cNvSpPr>
          <p:nvPr>
            <p:ph type="sldNum" sz="quarter" idx="5"/>
          </p:nvPr>
        </p:nvSpPr>
        <p:spPr/>
        <p:txBody>
          <a:bodyPr/>
          <a:lstStyle/>
          <a:p>
            <a:fld id="{BC691E76-2C4A-49B9-B2F2-911A7016D5C8}" type="slidenum">
              <a:rPr lang="de-CH" smtClean="0"/>
              <a:t>5</a:t>
            </a:fld>
            <a:endParaRPr lang="de-CH"/>
          </a:p>
        </p:txBody>
      </p:sp>
    </p:spTree>
    <p:extLst>
      <p:ext uri="{BB962C8B-B14F-4D97-AF65-F5344CB8AC3E}">
        <p14:creationId xmlns:p14="http://schemas.microsoft.com/office/powerpoint/2010/main" val="260556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98E75-217C-1471-1264-D513EA4C7C5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43CA38C-BD65-AFE9-DCD8-498E6C38999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B662931-D3EF-8E5A-B1CC-ECEB24C8FE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Martina: </a:t>
            </a:r>
            <a:r>
              <a:rPr lang="en-US" sz="1200" dirty="0" err="1"/>
              <a:t>Konzeptvorstellung</a:t>
            </a:r>
            <a:endParaRPr lang="en-US" sz="1200" dirty="0"/>
          </a:p>
          <a:p>
            <a:endParaRPr lang="de-CH" dirty="0"/>
          </a:p>
        </p:txBody>
      </p:sp>
      <p:sp>
        <p:nvSpPr>
          <p:cNvPr id="4" name="Foliennummernplatzhalter 3">
            <a:extLst>
              <a:ext uri="{FF2B5EF4-FFF2-40B4-BE49-F238E27FC236}">
                <a16:creationId xmlns:a16="http://schemas.microsoft.com/office/drawing/2014/main" id="{E251BF80-5395-8E08-1E06-8CC3B94B8FB4}"/>
              </a:ext>
            </a:extLst>
          </p:cNvPr>
          <p:cNvSpPr>
            <a:spLocks noGrp="1"/>
          </p:cNvSpPr>
          <p:nvPr>
            <p:ph type="sldNum" sz="quarter" idx="5"/>
          </p:nvPr>
        </p:nvSpPr>
        <p:spPr/>
        <p:txBody>
          <a:bodyPr/>
          <a:lstStyle/>
          <a:p>
            <a:fld id="{BC691E76-2C4A-49B9-B2F2-911A7016D5C8}" type="slidenum">
              <a:rPr lang="de-CH" smtClean="0"/>
              <a:t>6</a:t>
            </a:fld>
            <a:endParaRPr lang="de-CH"/>
          </a:p>
        </p:txBody>
      </p:sp>
    </p:spTree>
    <p:extLst>
      <p:ext uri="{BB962C8B-B14F-4D97-AF65-F5344CB8AC3E}">
        <p14:creationId xmlns:p14="http://schemas.microsoft.com/office/powerpoint/2010/main" val="1227761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4EC2B-2C7B-1170-916B-DAA3A63E633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C471902-5C6E-D121-B705-657D522BF82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C2491DA-BD4F-626D-6534-2ED6FCA911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Martina: </a:t>
            </a:r>
            <a:r>
              <a:rPr lang="en-US" sz="1200" dirty="0" err="1"/>
              <a:t>Konzeptvorstellung</a:t>
            </a:r>
            <a:endParaRPr lang="en-US" sz="1200" dirty="0"/>
          </a:p>
          <a:p>
            <a:endParaRPr lang="de-CH" dirty="0"/>
          </a:p>
        </p:txBody>
      </p:sp>
      <p:sp>
        <p:nvSpPr>
          <p:cNvPr id="4" name="Foliennummernplatzhalter 3">
            <a:extLst>
              <a:ext uri="{FF2B5EF4-FFF2-40B4-BE49-F238E27FC236}">
                <a16:creationId xmlns:a16="http://schemas.microsoft.com/office/drawing/2014/main" id="{224442A7-D44C-F4FE-D594-6CD28C468E5E}"/>
              </a:ext>
            </a:extLst>
          </p:cNvPr>
          <p:cNvSpPr>
            <a:spLocks noGrp="1"/>
          </p:cNvSpPr>
          <p:nvPr>
            <p:ph type="sldNum" sz="quarter" idx="5"/>
          </p:nvPr>
        </p:nvSpPr>
        <p:spPr/>
        <p:txBody>
          <a:bodyPr/>
          <a:lstStyle/>
          <a:p>
            <a:fld id="{BC691E76-2C4A-49B9-B2F2-911A7016D5C8}" type="slidenum">
              <a:rPr lang="de-CH" smtClean="0"/>
              <a:t>7</a:t>
            </a:fld>
            <a:endParaRPr lang="de-CH"/>
          </a:p>
        </p:txBody>
      </p:sp>
    </p:spTree>
    <p:extLst>
      <p:ext uri="{BB962C8B-B14F-4D97-AF65-F5344CB8AC3E}">
        <p14:creationId xmlns:p14="http://schemas.microsoft.com/office/powerpoint/2010/main" val="2034939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5471D-312D-BE09-A340-1A7007A781A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E1FC58B-6EFA-590D-B841-6F7FA997308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FA726BA-358F-3ACB-BB8A-47895F0CA2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Dorine: </a:t>
            </a:r>
            <a:r>
              <a:rPr lang="en-US" sz="1200" dirty="0" err="1"/>
              <a:t>Jahresziele</a:t>
            </a:r>
            <a:r>
              <a:rPr lang="en-US" sz="1200" dirty="0"/>
              <a:t> </a:t>
            </a:r>
            <a:r>
              <a:rPr lang="en-US" sz="1200" dirty="0" err="1"/>
              <a:t>vorstellen</a:t>
            </a:r>
            <a:endParaRPr lang="en-US" sz="1200" dirty="0"/>
          </a:p>
          <a:p>
            <a:endParaRPr lang="de-CH" dirty="0"/>
          </a:p>
        </p:txBody>
      </p:sp>
      <p:sp>
        <p:nvSpPr>
          <p:cNvPr id="4" name="Foliennummernplatzhalter 3">
            <a:extLst>
              <a:ext uri="{FF2B5EF4-FFF2-40B4-BE49-F238E27FC236}">
                <a16:creationId xmlns:a16="http://schemas.microsoft.com/office/drawing/2014/main" id="{8E344430-B19E-258D-96BC-0E36A45352A3}"/>
              </a:ext>
            </a:extLst>
          </p:cNvPr>
          <p:cNvSpPr>
            <a:spLocks noGrp="1"/>
          </p:cNvSpPr>
          <p:nvPr>
            <p:ph type="sldNum" sz="quarter" idx="5"/>
          </p:nvPr>
        </p:nvSpPr>
        <p:spPr/>
        <p:txBody>
          <a:bodyPr/>
          <a:lstStyle/>
          <a:p>
            <a:fld id="{BC691E76-2C4A-49B9-B2F2-911A7016D5C8}" type="slidenum">
              <a:rPr lang="de-CH" smtClean="0"/>
              <a:t>8</a:t>
            </a:fld>
            <a:endParaRPr lang="de-CH"/>
          </a:p>
        </p:txBody>
      </p:sp>
    </p:spTree>
    <p:extLst>
      <p:ext uri="{BB962C8B-B14F-4D97-AF65-F5344CB8AC3E}">
        <p14:creationId xmlns:p14="http://schemas.microsoft.com/office/powerpoint/2010/main" val="3017885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AEE4F-D220-0ED6-542E-8726BFC6FEC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9EC817-68A9-041A-FD60-807AF8C2BBD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6B6EAD9-C585-6E2E-28CC-842386B6EC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Dorine: </a:t>
            </a:r>
            <a:r>
              <a:rPr lang="en-US" sz="1200" dirty="0" err="1"/>
              <a:t>Jahresplanung</a:t>
            </a:r>
            <a:r>
              <a:rPr lang="en-US" sz="1200" dirty="0"/>
              <a:t> </a:t>
            </a:r>
            <a:r>
              <a:rPr lang="en-US" sz="1200" dirty="0" err="1"/>
              <a:t>vorstellen</a:t>
            </a:r>
            <a:endParaRPr lang="en-US" sz="1200" dirty="0"/>
          </a:p>
          <a:p>
            <a:endParaRPr lang="de-CH" dirty="0"/>
          </a:p>
        </p:txBody>
      </p:sp>
      <p:sp>
        <p:nvSpPr>
          <p:cNvPr id="4" name="Foliennummernplatzhalter 3">
            <a:extLst>
              <a:ext uri="{FF2B5EF4-FFF2-40B4-BE49-F238E27FC236}">
                <a16:creationId xmlns:a16="http://schemas.microsoft.com/office/drawing/2014/main" id="{7C27FF6E-98C0-594D-AAED-08E42CCC4919}"/>
              </a:ext>
            </a:extLst>
          </p:cNvPr>
          <p:cNvSpPr>
            <a:spLocks noGrp="1"/>
          </p:cNvSpPr>
          <p:nvPr>
            <p:ph type="sldNum" sz="quarter" idx="5"/>
          </p:nvPr>
        </p:nvSpPr>
        <p:spPr/>
        <p:txBody>
          <a:bodyPr/>
          <a:lstStyle/>
          <a:p>
            <a:fld id="{BC691E76-2C4A-49B9-B2F2-911A7016D5C8}" type="slidenum">
              <a:rPr lang="de-CH" smtClean="0"/>
              <a:t>9</a:t>
            </a:fld>
            <a:endParaRPr lang="de-CH"/>
          </a:p>
        </p:txBody>
      </p:sp>
    </p:spTree>
    <p:extLst>
      <p:ext uri="{BB962C8B-B14F-4D97-AF65-F5344CB8AC3E}">
        <p14:creationId xmlns:p14="http://schemas.microsoft.com/office/powerpoint/2010/main" val="405741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1/26/2026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522809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1/26/2026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834639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1/26/2026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4062214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4DA38A-E65A-3CF0-A9B8-9C53F2195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0"/>
            <a:ext cx="6858000" cy="6858000"/>
          </a:xfrm>
          <a:prstGeom prst="rect">
            <a:avLst/>
          </a:prstGeom>
        </p:spPr>
      </p:pic>
      <p:sp>
        <p:nvSpPr>
          <p:cNvPr id="2" name="Titel 1">
            <a:extLst>
              <a:ext uri="{FF2B5EF4-FFF2-40B4-BE49-F238E27FC236}">
                <a16:creationId xmlns:a16="http://schemas.microsoft.com/office/drawing/2014/main" id="{08685583-6A5F-3F58-6174-A8E7B63829F6}"/>
              </a:ext>
            </a:extLst>
          </p:cNvPr>
          <p:cNvSpPr>
            <a:spLocks noGrp="1"/>
          </p:cNvSpPr>
          <p:nvPr>
            <p:ph type="ctrTitle"/>
          </p:nvPr>
        </p:nvSpPr>
        <p:spPr>
          <a:xfrm>
            <a:off x="5095874" y="1122363"/>
            <a:ext cx="5572125" cy="2387600"/>
          </a:xfrm>
        </p:spPr>
        <p:txBody>
          <a:bodyPr anchor="b"/>
          <a:lstStyle>
            <a:lvl1pPr algn="ctr">
              <a:defRPr sz="6000"/>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DC49FAE7-D340-A354-5825-9E7385988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EA0E826E-6D0D-FC45-0946-62C993C010B0}"/>
              </a:ext>
            </a:extLst>
          </p:cNvPr>
          <p:cNvSpPr>
            <a:spLocks noGrp="1"/>
          </p:cNvSpPr>
          <p:nvPr>
            <p:ph type="dt" sz="half" idx="10"/>
          </p:nvPr>
        </p:nvSpPr>
        <p:spPr/>
        <p:txBody>
          <a:bodyPr/>
          <a:lstStyle/>
          <a:p>
            <a:fld id="{6B398B45-330A-4FF4-8BB9-ADDC7162AD83}" type="datetimeFigureOut">
              <a:rPr lang="de-CH" smtClean="0"/>
              <a:t>26.01.2026</a:t>
            </a:fld>
            <a:endParaRPr lang="de-CH" dirty="0"/>
          </a:p>
        </p:txBody>
      </p:sp>
      <p:sp>
        <p:nvSpPr>
          <p:cNvPr id="5" name="Fußzeilenplatzhalter 4">
            <a:extLst>
              <a:ext uri="{FF2B5EF4-FFF2-40B4-BE49-F238E27FC236}">
                <a16:creationId xmlns:a16="http://schemas.microsoft.com/office/drawing/2014/main" id="{00696592-A520-AC65-5E7C-A9BC895AE22D}"/>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90C5A26F-A954-AD60-2301-AC3E181AED65}"/>
              </a:ext>
            </a:extLst>
          </p:cNvPr>
          <p:cNvSpPr>
            <a:spLocks noGrp="1"/>
          </p:cNvSpPr>
          <p:nvPr>
            <p:ph type="sldNum" sz="quarter" idx="12"/>
          </p:nvPr>
        </p:nvSpPr>
        <p:spPr/>
        <p:txBody>
          <a:bodyPr/>
          <a:lstStyle/>
          <a:p>
            <a:fld id="{E464B55D-FEC2-427F-BFA8-78728F89F6AA}" type="slidenum">
              <a:rPr lang="de-CH" smtClean="0"/>
              <a:t>‹Nr.›</a:t>
            </a:fld>
            <a:endParaRPr lang="de-CH" dirty="0"/>
          </a:p>
        </p:txBody>
      </p:sp>
    </p:spTree>
    <p:extLst>
      <p:ext uri="{BB962C8B-B14F-4D97-AF65-F5344CB8AC3E}">
        <p14:creationId xmlns:p14="http://schemas.microsoft.com/office/powerpoint/2010/main" val="796900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9725BD2-9102-0849-6E12-F884A5D07A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0"/>
            <a:ext cx="6858000" cy="6858000"/>
          </a:xfrm>
          <a:prstGeom prst="rect">
            <a:avLst/>
          </a:prstGeom>
        </p:spPr>
      </p:pic>
      <p:sp>
        <p:nvSpPr>
          <p:cNvPr id="2" name="Titel 1">
            <a:extLst>
              <a:ext uri="{FF2B5EF4-FFF2-40B4-BE49-F238E27FC236}">
                <a16:creationId xmlns:a16="http://schemas.microsoft.com/office/drawing/2014/main" id="{A7CC6BEE-47F8-481D-81A0-42F3DD0F2337}"/>
              </a:ext>
            </a:extLst>
          </p:cNvPr>
          <p:cNvSpPr>
            <a:spLocks noGrp="1"/>
          </p:cNvSpPr>
          <p:nvPr>
            <p:ph type="title" hasCustomPrompt="1"/>
          </p:nvPr>
        </p:nvSpPr>
        <p:spPr/>
        <p:txBody>
          <a:bodyPr/>
          <a:lstStyle>
            <a:lvl1pPr>
              <a:defRPr/>
            </a:lvl1pPr>
          </a:lstStyle>
          <a:p>
            <a:r>
              <a:rPr lang="de-DE" dirty="0"/>
              <a:t>Agenda</a:t>
            </a:r>
            <a:endParaRPr lang="de-CH" dirty="0"/>
          </a:p>
        </p:txBody>
      </p:sp>
      <p:sp>
        <p:nvSpPr>
          <p:cNvPr id="3" name="Inhaltsplatzhalter 2">
            <a:extLst>
              <a:ext uri="{FF2B5EF4-FFF2-40B4-BE49-F238E27FC236}">
                <a16:creationId xmlns:a16="http://schemas.microsoft.com/office/drawing/2014/main" id="{A156B50B-2457-05B2-D013-69035D287CDB}"/>
              </a:ext>
            </a:extLst>
          </p:cNvPr>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E92F6694-2703-C85D-AFD7-9DDFC52A2C7D}"/>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5" name="Fußzeilenplatzhalter 4">
            <a:extLst>
              <a:ext uri="{FF2B5EF4-FFF2-40B4-BE49-F238E27FC236}">
                <a16:creationId xmlns:a16="http://schemas.microsoft.com/office/drawing/2014/main" id="{7D86B0DE-9741-B6B0-C4E3-8415A186FD8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B5FE67C-03E7-FDF7-4E4B-6E664B758F91}"/>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1789380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09CF1CC-54CE-1AB5-D975-4BAD95B2C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3925" y="330994"/>
            <a:ext cx="2809875" cy="2809875"/>
          </a:xfrm>
          <a:prstGeom prst="rect">
            <a:avLst/>
          </a:prstGeom>
        </p:spPr>
      </p:pic>
      <p:sp>
        <p:nvSpPr>
          <p:cNvPr id="2" name="Titel 1">
            <a:extLst>
              <a:ext uri="{FF2B5EF4-FFF2-40B4-BE49-F238E27FC236}">
                <a16:creationId xmlns:a16="http://schemas.microsoft.com/office/drawing/2014/main" id="{A7CC6BEE-47F8-481D-81A0-42F3DD0F2337}"/>
              </a:ext>
            </a:extLst>
          </p:cNvPr>
          <p:cNvSpPr>
            <a:spLocks noGrp="1"/>
          </p:cNvSpPr>
          <p:nvPr>
            <p:ph type="title" hasCustomPrompt="1"/>
          </p:nvPr>
        </p:nvSpPr>
        <p:spPr>
          <a:xfrm>
            <a:off x="533400" y="365125"/>
            <a:ext cx="10820400" cy="1325563"/>
          </a:xfrm>
        </p:spPr>
        <p:txBody>
          <a:bodyPr/>
          <a:lstStyle>
            <a:lvl1pPr>
              <a:defRPr/>
            </a:lvl1pPr>
          </a:lstStyle>
          <a:p>
            <a:r>
              <a:rPr lang="de-DE" dirty="0"/>
              <a:t>Titel</a:t>
            </a:r>
            <a:endParaRPr lang="de-CH" dirty="0"/>
          </a:p>
        </p:txBody>
      </p:sp>
      <p:sp>
        <p:nvSpPr>
          <p:cNvPr id="3" name="Inhaltsplatzhalter 2">
            <a:extLst>
              <a:ext uri="{FF2B5EF4-FFF2-40B4-BE49-F238E27FC236}">
                <a16:creationId xmlns:a16="http://schemas.microsoft.com/office/drawing/2014/main" id="{A156B50B-2457-05B2-D013-69035D287CDB}"/>
              </a:ext>
            </a:extLst>
          </p:cNvPr>
          <p:cNvSpPr>
            <a:spLocks noGrp="1"/>
          </p:cNvSpPr>
          <p:nvPr>
            <p:ph idx="1"/>
          </p:nvPr>
        </p:nvSpPr>
        <p:spPr>
          <a:xfrm>
            <a:off x="533401" y="1825625"/>
            <a:ext cx="10820400"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E92F6694-2703-C85D-AFD7-9DDFC52A2C7D}"/>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5" name="Fußzeilenplatzhalter 4">
            <a:extLst>
              <a:ext uri="{FF2B5EF4-FFF2-40B4-BE49-F238E27FC236}">
                <a16:creationId xmlns:a16="http://schemas.microsoft.com/office/drawing/2014/main" id="{7D86B0DE-9741-B6B0-C4E3-8415A186FD8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B5FE67C-03E7-FDF7-4E4B-6E664B758F91}"/>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43649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7401-2808-CDC2-121F-FF1CC7D3DE7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51057FBD-51F7-42B5-9753-08669262D8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EEBF9A3-5F03-B6A6-7EC1-F87D92E5CCE1}"/>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5" name="Fußzeilenplatzhalter 4">
            <a:extLst>
              <a:ext uri="{FF2B5EF4-FFF2-40B4-BE49-F238E27FC236}">
                <a16:creationId xmlns:a16="http://schemas.microsoft.com/office/drawing/2014/main" id="{D12A061B-6A2D-0CB7-2DFC-C7F950EA27D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B8B54AD4-EB4B-6DE9-7E79-8D7B84323C69}"/>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1195909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03B72C-4EC2-A69E-FD24-B6F7764D9A57}"/>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43FD8F83-125E-6A53-E329-CD5A54C7A82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66CE3166-820C-96D3-EC24-AA4AE0A661A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2F91F93E-F062-F926-7A69-47FD69EA85C0}"/>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6" name="Fußzeilenplatzhalter 5">
            <a:extLst>
              <a:ext uri="{FF2B5EF4-FFF2-40B4-BE49-F238E27FC236}">
                <a16:creationId xmlns:a16="http://schemas.microsoft.com/office/drawing/2014/main" id="{02A26E74-23FB-B20A-FE4D-F8AE7AC10BC5}"/>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A007CF29-D4CD-EE1C-FBCA-D097FAEA3E2F}"/>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1550419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38554-B9B1-69D3-65C0-70D692F72363}"/>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A55D511F-E866-22A0-9FAE-1E0B74E8D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67F7560-5FD8-1399-1FEF-DEDC19AC5C8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34F36EA9-5A70-37E8-C47A-2012BF6191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0219DBE-BC6C-A90E-D07F-DA2ED48A71B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F1B3E54D-068B-21A0-8044-4440D2EF0BB7}"/>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8" name="Fußzeilenplatzhalter 7">
            <a:extLst>
              <a:ext uri="{FF2B5EF4-FFF2-40B4-BE49-F238E27FC236}">
                <a16:creationId xmlns:a16="http://schemas.microsoft.com/office/drawing/2014/main" id="{907B7CC3-7892-B517-147F-87B4E221BDB4}"/>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721B7BFF-3ADC-DBD1-C3E4-B5E578BFF6A7}"/>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1819024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CB1E5-8144-78AD-2A73-2AE6BFF2CF8F}"/>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D3A5C7FB-40EA-4085-FE2F-7AB2EC137CB9}"/>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4" name="Fußzeilenplatzhalter 3">
            <a:extLst>
              <a:ext uri="{FF2B5EF4-FFF2-40B4-BE49-F238E27FC236}">
                <a16:creationId xmlns:a16="http://schemas.microsoft.com/office/drawing/2014/main" id="{7C7C5D79-3B11-0F97-95DD-AD9CD2502EBC}"/>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3600A4F2-56E4-FA85-D1C6-28D478E251C5}"/>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320688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8B992D2-DB6E-32CF-899F-E11B330E0A97}"/>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3" name="Fußzeilenplatzhalter 2">
            <a:extLst>
              <a:ext uri="{FF2B5EF4-FFF2-40B4-BE49-F238E27FC236}">
                <a16:creationId xmlns:a16="http://schemas.microsoft.com/office/drawing/2014/main" id="{074D5F9A-1B12-D776-5D2A-B1CE5BAD1ED2}"/>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D925B62-F92B-A869-AB33-D36CF8DF9889}"/>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4189054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1/26/2026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62183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69388-2CFF-C4D8-28AC-6ADF62E58F7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890F2A5B-531D-BA0B-05E2-708F8024A9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F73933B3-61A5-2AE2-05E8-67E412BF5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B96850B-DBF7-40E5-9D74-884F8166A185}"/>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6" name="Fußzeilenplatzhalter 5">
            <a:extLst>
              <a:ext uri="{FF2B5EF4-FFF2-40B4-BE49-F238E27FC236}">
                <a16:creationId xmlns:a16="http://schemas.microsoft.com/office/drawing/2014/main" id="{CF760F3D-A4B7-512C-E9C1-F8318001CA25}"/>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30EFAC19-5F42-B160-5A55-4BCE90496065}"/>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2425350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C83B3-20EF-76F9-BC11-C7FD347945D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3AABCB54-E41D-2014-B743-68AA8E03DF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E3C43BEF-9349-E952-30B6-962BF2E49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A46B8B-DBB5-CA52-DC18-B1190F205501}"/>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6" name="Fußzeilenplatzhalter 5">
            <a:extLst>
              <a:ext uri="{FF2B5EF4-FFF2-40B4-BE49-F238E27FC236}">
                <a16:creationId xmlns:a16="http://schemas.microsoft.com/office/drawing/2014/main" id="{12998115-B0DF-8A77-0F4F-B2577DDC46F0}"/>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35D70ABE-DCF8-7734-495A-DC881AA7E158}"/>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246278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A7F792-2501-5630-8426-F509BEB2EE36}"/>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F99EABCD-129A-CA90-88B9-1C50C1B84A7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F7D9FC4-36A9-A86E-6911-61E19EF768D5}"/>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5" name="Fußzeilenplatzhalter 4">
            <a:extLst>
              <a:ext uri="{FF2B5EF4-FFF2-40B4-BE49-F238E27FC236}">
                <a16:creationId xmlns:a16="http://schemas.microsoft.com/office/drawing/2014/main" id="{9556E789-7B38-62EA-8DC5-6DC34B39BADF}"/>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AAA4DBA-1025-98A3-802A-8FDCFE6EFD23}"/>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3290201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4C106FA-B60E-C9B2-76DC-EDFDA5507BC0}"/>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95646326-EFD7-8911-6C05-694B43D2FD1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274AF14-C06A-2A4C-6636-606AF3AFBBC9}"/>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5" name="Fußzeilenplatzhalter 4">
            <a:extLst>
              <a:ext uri="{FF2B5EF4-FFF2-40B4-BE49-F238E27FC236}">
                <a16:creationId xmlns:a16="http://schemas.microsoft.com/office/drawing/2014/main" id="{5D56D71D-5B09-94B7-E36E-5897D5A103E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A5AA4D0-7AC5-FDD2-EB3B-7E01BCE9B488}"/>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1259848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4DA38A-E65A-3CF0-A9B8-9C53F2195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0"/>
            <a:ext cx="6858000" cy="6858000"/>
          </a:xfrm>
          <a:prstGeom prst="rect">
            <a:avLst/>
          </a:prstGeom>
        </p:spPr>
      </p:pic>
      <p:sp>
        <p:nvSpPr>
          <p:cNvPr id="2" name="Titel 1">
            <a:extLst>
              <a:ext uri="{FF2B5EF4-FFF2-40B4-BE49-F238E27FC236}">
                <a16:creationId xmlns:a16="http://schemas.microsoft.com/office/drawing/2014/main" id="{08685583-6A5F-3F58-6174-A8E7B63829F6}"/>
              </a:ext>
            </a:extLst>
          </p:cNvPr>
          <p:cNvSpPr>
            <a:spLocks noGrp="1"/>
          </p:cNvSpPr>
          <p:nvPr>
            <p:ph type="ctrTitle"/>
          </p:nvPr>
        </p:nvSpPr>
        <p:spPr>
          <a:xfrm>
            <a:off x="5095874" y="1122363"/>
            <a:ext cx="5572125" cy="2387600"/>
          </a:xfrm>
        </p:spPr>
        <p:txBody>
          <a:bodyPr anchor="b"/>
          <a:lstStyle>
            <a:lvl1pPr algn="ctr">
              <a:defRPr sz="6000"/>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DC49FAE7-D340-A354-5825-9E7385988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EA0E826E-6D0D-FC45-0946-62C993C010B0}"/>
              </a:ext>
            </a:extLst>
          </p:cNvPr>
          <p:cNvSpPr>
            <a:spLocks noGrp="1"/>
          </p:cNvSpPr>
          <p:nvPr>
            <p:ph type="dt" sz="half" idx="10"/>
          </p:nvPr>
        </p:nvSpPr>
        <p:spPr/>
        <p:txBody>
          <a:bodyPr/>
          <a:lstStyle/>
          <a:p>
            <a:fld id="{6B398B45-330A-4FF4-8BB9-ADDC7162AD83}" type="datetimeFigureOut">
              <a:rPr lang="de-CH" smtClean="0"/>
              <a:t>26.01.2026</a:t>
            </a:fld>
            <a:endParaRPr lang="de-CH" dirty="0"/>
          </a:p>
        </p:txBody>
      </p:sp>
      <p:sp>
        <p:nvSpPr>
          <p:cNvPr id="5" name="Fußzeilenplatzhalter 4">
            <a:extLst>
              <a:ext uri="{FF2B5EF4-FFF2-40B4-BE49-F238E27FC236}">
                <a16:creationId xmlns:a16="http://schemas.microsoft.com/office/drawing/2014/main" id="{00696592-A520-AC65-5E7C-A9BC895AE22D}"/>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90C5A26F-A954-AD60-2301-AC3E181AED65}"/>
              </a:ext>
            </a:extLst>
          </p:cNvPr>
          <p:cNvSpPr>
            <a:spLocks noGrp="1"/>
          </p:cNvSpPr>
          <p:nvPr>
            <p:ph type="sldNum" sz="quarter" idx="12"/>
          </p:nvPr>
        </p:nvSpPr>
        <p:spPr/>
        <p:txBody>
          <a:bodyPr/>
          <a:lstStyle/>
          <a:p>
            <a:fld id="{E464B55D-FEC2-427F-BFA8-78728F89F6AA}" type="slidenum">
              <a:rPr lang="de-CH" smtClean="0"/>
              <a:t>‹Nr.›</a:t>
            </a:fld>
            <a:endParaRPr lang="de-CH" dirty="0"/>
          </a:p>
        </p:txBody>
      </p:sp>
    </p:spTree>
    <p:extLst>
      <p:ext uri="{BB962C8B-B14F-4D97-AF65-F5344CB8AC3E}">
        <p14:creationId xmlns:p14="http://schemas.microsoft.com/office/powerpoint/2010/main" val="1398537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CC6BEE-47F8-481D-81A0-42F3DD0F2337}"/>
              </a:ext>
            </a:extLst>
          </p:cNvPr>
          <p:cNvSpPr>
            <a:spLocks noGrp="1"/>
          </p:cNvSpPr>
          <p:nvPr>
            <p:ph type="title" hasCustomPrompt="1"/>
          </p:nvPr>
        </p:nvSpPr>
        <p:spPr/>
        <p:txBody>
          <a:bodyPr/>
          <a:lstStyle>
            <a:lvl1pPr>
              <a:defRPr/>
            </a:lvl1pPr>
          </a:lstStyle>
          <a:p>
            <a:r>
              <a:rPr lang="de-DE" dirty="0"/>
              <a:t>Agenda</a:t>
            </a:r>
            <a:endParaRPr lang="de-CH" dirty="0"/>
          </a:p>
        </p:txBody>
      </p:sp>
      <p:sp>
        <p:nvSpPr>
          <p:cNvPr id="3" name="Inhaltsplatzhalter 2">
            <a:extLst>
              <a:ext uri="{FF2B5EF4-FFF2-40B4-BE49-F238E27FC236}">
                <a16:creationId xmlns:a16="http://schemas.microsoft.com/office/drawing/2014/main" id="{A156B50B-2457-05B2-D013-69035D287CDB}"/>
              </a:ext>
            </a:extLst>
          </p:cNvPr>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E92F6694-2703-C85D-AFD7-9DDFC52A2C7D}"/>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5" name="Fußzeilenplatzhalter 4">
            <a:extLst>
              <a:ext uri="{FF2B5EF4-FFF2-40B4-BE49-F238E27FC236}">
                <a16:creationId xmlns:a16="http://schemas.microsoft.com/office/drawing/2014/main" id="{7D86B0DE-9741-B6B0-C4E3-8415A186FD8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B5FE67C-03E7-FDF7-4E4B-6E664B758F91}"/>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2537069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CC6BEE-47F8-481D-81A0-42F3DD0F2337}"/>
              </a:ext>
            </a:extLst>
          </p:cNvPr>
          <p:cNvSpPr>
            <a:spLocks noGrp="1"/>
          </p:cNvSpPr>
          <p:nvPr>
            <p:ph type="title" hasCustomPrompt="1"/>
          </p:nvPr>
        </p:nvSpPr>
        <p:spPr>
          <a:xfrm>
            <a:off x="533400" y="365125"/>
            <a:ext cx="10820400" cy="1325563"/>
          </a:xfrm>
        </p:spPr>
        <p:txBody>
          <a:bodyPr/>
          <a:lstStyle>
            <a:lvl1pPr>
              <a:defRPr/>
            </a:lvl1pPr>
          </a:lstStyle>
          <a:p>
            <a:r>
              <a:rPr lang="de-DE" dirty="0"/>
              <a:t>Titel</a:t>
            </a:r>
            <a:endParaRPr lang="de-CH" dirty="0"/>
          </a:p>
        </p:txBody>
      </p:sp>
      <p:sp>
        <p:nvSpPr>
          <p:cNvPr id="3" name="Inhaltsplatzhalter 2">
            <a:extLst>
              <a:ext uri="{FF2B5EF4-FFF2-40B4-BE49-F238E27FC236}">
                <a16:creationId xmlns:a16="http://schemas.microsoft.com/office/drawing/2014/main" id="{A156B50B-2457-05B2-D013-69035D287CDB}"/>
              </a:ext>
            </a:extLst>
          </p:cNvPr>
          <p:cNvSpPr>
            <a:spLocks noGrp="1"/>
          </p:cNvSpPr>
          <p:nvPr>
            <p:ph idx="1"/>
          </p:nvPr>
        </p:nvSpPr>
        <p:spPr>
          <a:xfrm>
            <a:off x="533401" y="1825625"/>
            <a:ext cx="10820400"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E92F6694-2703-C85D-AFD7-9DDFC52A2C7D}"/>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5" name="Fußzeilenplatzhalter 4">
            <a:extLst>
              <a:ext uri="{FF2B5EF4-FFF2-40B4-BE49-F238E27FC236}">
                <a16:creationId xmlns:a16="http://schemas.microsoft.com/office/drawing/2014/main" id="{7D86B0DE-9741-B6B0-C4E3-8415A186FD8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B5FE67C-03E7-FDF7-4E4B-6E664B758F91}"/>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3303832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7401-2808-CDC2-121F-FF1CC7D3DE7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51057FBD-51F7-42B5-9753-08669262D8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EEBF9A3-5F03-B6A6-7EC1-F87D92E5CCE1}"/>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5" name="Fußzeilenplatzhalter 4">
            <a:extLst>
              <a:ext uri="{FF2B5EF4-FFF2-40B4-BE49-F238E27FC236}">
                <a16:creationId xmlns:a16="http://schemas.microsoft.com/office/drawing/2014/main" id="{D12A061B-6A2D-0CB7-2DFC-C7F950EA27D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B8B54AD4-EB4B-6DE9-7E79-8D7B84323C69}"/>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2274379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03B72C-4EC2-A69E-FD24-B6F7764D9A57}"/>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43FD8F83-125E-6A53-E329-CD5A54C7A82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66CE3166-820C-96D3-EC24-AA4AE0A661A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2F91F93E-F062-F926-7A69-47FD69EA85C0}"/>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6" name="Fußzeilenplatzhalter 5">
            <a:extLst>
              <a:ext uri="{FF2B5EF4-FFF2-40B4-BE49-F238E27FC236}">
                <a16:creationId xmlns:a16="http://schemas.microsoft.com/office/drawing/2014/main" id="{02A26E74-23FB-B20A-FE4D-F8AE7AC10BC5}"/>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A007CF29-D4CD-EE1C-FBCA-D097FAEA3E2F}"/>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600083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38554-B9B1-69D3-65C0-70D692F72363}"/>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A55D511F-E866-22A0-9FAE-1E0B74E8D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67F7560-5FD8-1399-1FEF-DEDC19AC5C8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34F36EA9-5A70-37E8-C47A-2012BF6191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0219DBE-BC6C-A90E-D07F-DA2ED48A71B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F1B3E54D-068B-21A0-8044-4440D2EF0BB7}"/>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8" name="Fußzeilenplatzhalter 7">
            <a:extLst>
              <a:ext uri="{FF2B5EF4-FFF2-40B4-BE49-F238E27FC236}">
                <a16:creationId xmlns:a16="http://schemas.microsoft.com/office/drawing/2014/main" id="{907B7CC3-7892-B517-147F-87B4E221BDB4}"/>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721B7BFF-3ADC-DBD1-C3E4-B5E578BFF6A7}"/>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216977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1/26/2026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260381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CB1E5-8144-78AD-2A73-2AE6BFF2CF8F}"/>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D3A5C7FB-40EA-4085-FE2F-7AB2EC137CB9}"/>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4" name="Fußzeilenplatzhalter 3">
            <a:extLst>
              <a:ext uri="{FF2B5EF4-FFF2-40B4-BE49-F238E27FC236}">
                <a16:creationId xmlns:a16="http://schemas.microsoft.com/office/drawing/2014/main" id="{7C7C5D79-3B11-0F97-95DD-AD9CD2502EBC}"/>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3600A4F2-56E4-FA85-D1C6-28D478E251C5}"/>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3986800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8B992D2-DB6E-32CF-899F-E11B330E0A97}"/>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3" name="Fußzeilenplatzhalter 2">
            <a:extLst>
              <a:ext uri="{FF2B5EF4-FFF2-40B4-BE49-F238E27FC236}">
                <a16:creationId xmlns:a16="http://schemas.microsoft.com/office/drawing/2014/main" id="{074D5F9A-1B12-D776-5D2A-B1CE5BAD1ED2}"/>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D925B62-F92B-A869-AB33-D36CF8DF9889}"/>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2065326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69388-2CFF-C4D8-28AC-6ADF62E58F7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890F2A5B-531D-BA0B-05E2-708F8024A9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F73933B3-61A5-2AE2-05E8-67E412BF5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B96850B-DBF7-40E5-9D74-884F8166A185}"/>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6" name="Fußzeilenplatzhalter 5">
            <a:extLst>
              <a:ext uri="{FF2B5EF4-FFF2-40B4-BE49-F238E27FC236}">
                <a16:creationId xmlns:a16="http://schemas.microsoft.com/office/drawing/2014/main" id="{CF760F3D-A4B7-512C-E9C1-F8318001CA25}"/>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30EFAC19-5F42-B160-5A55-4BCE90496065}"/>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473099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C83B3-20EF-76F9-BC11-C7FD347945D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3AABCB54-E41D-2014-B743-68AA8E03DF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E3C43BEF-9349-E952-30B6-962BF2E49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A46B8B-DBB5-CA52-DC18-B1190F205501}"/>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6" name="Fußzeilenplatzhalter 5">
            <a:extLst>
              <a:ext uri="{FF2B5EF4-FFF2-40B4-BE49-F238E27FC236}">
                <a16:creationId xmlns:a16="http://schemas.microsoft.com/office/drawing/2014/main" id="{12998115-B0DF-8A77-0F4F-B2577DDC46F0}"/>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35D70ABE-DCF8-7734-495A-DC881AA7E158}"/>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4259253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A7F792-2501-5630-8426-F509BEB2EE36}"/>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F99EABCD-129A-CA90-88B9-1C50C1B84A7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F7D9FC4-36A9-A86E-6911-61E19EF768D5}"/>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5" name="Fußzeilenplatzhalter 4">
            <a:extLst>
              <a:ext uri="{FF2B5EF4-FFF2-40B4-BE49-F238E27FC236}">
                <a16:creationId xmlns:a16="http://schemas.microsoft.com/office/drawing/2014/main" id="{9556E789-7B38-62EA-8DC5-6DC34B39BADF}"/>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AAA4DBA-1025-98A3-802A-8FDCFE6EFD23}"/>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458977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4C106FA-B60E-C9B2-76DC-EDFDA5507BC0}"/>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95646326-EFD7-8911-6C05-694B43D2FD1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274AF14-C06A-2A4C-6636-606AF3AFBBC9}"/>
              </a:ext>
            </a:extLst>
          </p:cNvPr>
          <p:cNvSpPr>
            <a:spLocks noGrp="1"/>
          </p:cNvSpPr>
          <p:nvPr>
            <p:ph type="dt" sz="half" idx="10"/>
          </p:nvPr>
        </p:nvSpPr>
        <p:spPr/>
        <p:txBody>
          <a:bodyPr/>
          <a:lstStyle/>
          <a:p>
            <a:fld id="{6B398B45-330A-4FF4-8BB9-ADDC7162AD83}" type="datetimeFigureOut">
              <a:rPr lang="de-CH" smtClean="0"/>
              <a:t>26.01.2026</a:t>
            </a:fld>
            <a:endParaRPr lang="de-CH"/>
          </a:p>
        </p:txBody>
      </p:sp>
      <p:sp>
        <p:nvSpPr>
          <p:cNvPr id="5" name="Fußzeilenplatzhalter 4">
            <a:extLst>
              <a:ext uri="{FF2B5EF4-FFF2-40B4-BE49-F238E27FC236}">
                <a16:creationId xmlns:a16="http://schemas.microsoft.com/office/drawing/2014/main" id="{5D56D71D-5B09-94B7-E36E-5897D5A103E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A5AA4D0-7AC5-FDD2-EB3B-7E01BCE9B488}"/>
              </a:ext>
            </a:extLst>
          </p:cNvPr>
          <p:cNvSpPr>
            <a:spLocks noGrp="1"/>
          </p:cNvSpPr>
          <p:nvPr>
            <p:ph type="sldNum" sz="quarter" idx="12"/>
          </p:nvPr>
        </p:nvSpPr>
        <p:spPr/>
        <p:txBody>
          <a:bodyPr/>
          <a:lstStyle/>
          <a:p>
            <a:fld id="{E464B55D-FEC2-427F-BFA8-78728F89F6AA}" type="slidenum">
              <a:rPr lang="de-CH" smtClean="0"/>
              <a:t>‹Nr.›</a:t>
            </a:fld>
            <a:endParaRPr lang="de-CH"/>
          </a:p>
        </p:txBody>
      </p:sp>
    </p:spTree>
    <p:extLst>
      <p:ext uri="{BB962C8B-B14F-4D97-AF65-F5344CB8AC3E}">
        <p14:creationId xmlns:p14="http://schemas.microsoft.com/office/powerpoint/2010/main" val="321726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1/26/2026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95860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1/26/2026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421107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1/26/2026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22825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1/26/2026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168282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1/26/2026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4279710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1/26/2026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4242813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1/26/2026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‹Nr.›</a:t>
            </a:fld>
            <a:endParaRPr lang="en-US"/>
          </a:p>
        </p:txBody>
      </p:sp>
    </p:spTree>
    <p:extLst>
      <p:ext uri="{BB962C8B-B14F-4D97-AF65-F5344CB8AC3E}">
        <p14:creationId xmlns:p14="http://schemas.microsoft.com/office/powerpoint/2010/main" val="387358555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FFFA11B-34FE-62C2-3D7C-F16F2F4607DF}"/>
              </a:ext>
            </a:extLst>
          </p:cNvPr>
          <p:cNvSpPr>
            <a:spLocks noGrp="1"/>
          </p:cNvSpPr>
          <p:nvPr>
            <p:ph type="title"/>
          </p:nvPr>
        </p:nvSpPr>
        <p:spPr>
          <a:xfrm>
            <a:off x="5705474" y="365125"/>
            <a:ext cx="5648325" cy="1325563"/>
          </a:xfrm>
          <a:prstGeom prst="rect">
            <a:avLst/>
          </a:prstGeom>
        </p:spPr>
        <p:txBody>
          <a:bodyPr vert="horz" lIns="91440" tIns="45720" rIns="91440" bIns="45720" rtlCol="0" anchor="ctr">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DABBA35D-BD39-75C5-D0B3-F672BA4ED408}"/>
              </a:ext>
            </a:extLst>
          </p:cNvPr>
          <p:cNvSpPr>
            <a:spLocks noGrp="1"/>
          </p:cNvSpPr>
          <p:nvPr>
            <p:ph type="body" idx="1"/>
          </p:nvPr>
        </p:nvSpPr>
        <p:spPr>
          <a:xfrm>
            <a:off x="5705474" y="1825625"/>
            <a:ext cx="5648326"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EB84E66-A4F5-1896-D41D-3CFFEAC5F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98B45-330A-4FF4-8BB9-ADDC7162AD83}" type="datetimeFigureOut">
              <a:rPr lang="de-CH" smtClean="0"/>
              <a:t>26.01.2026</a:t>
            </a:fld>
            <a:endParaRPr lang="de-CH"/>
          </a:p>
        </p:txBody>
      </p:sp>
      <p:sp>
        <p:nvSpPr>
          <p:cNvPr id="5" name="Fußzeilenplatzhalter 4">
            <a:extLst>
              <a:ext uri="{FF2B5EF4-FFF2-40B4-BE49-F238E27FC236}">
                <a16:creationId xmlns:a16="http://schemas.microsoft.com/office/drawing/2014/main" id="{4FD417DB-0DC7-DD08-A509-61F42979D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AE4D9BFE-7F97-4238-F2A0-3DEBCDCB7F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4B55D-FEC2-427F-BFA8-78728F89F6AA}" type="slidenum">
              <a:rPr lang="de-CH" smtClean="0"/>
              <a:t>‹Nr.›</a:t>
            </a:fld>
            <a:endParaRPr lang="de-CH"/>
          </a:p>
        </p:txBody>
      </p:sp>
    </p:spTree>
    <p:extLst>
      <p:ext uri="{BB962C8B-B14F-4D97-AF65-F5344CB8AC3E}">
        <p14:creationId xmlns:p14="http://schemas.microsoft.com/office/powerpoint/2010/main" val="134038142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FFFA11B-34FE-62C2-3D7C-F16F2F4607DF}"/>
              </a:ext>
            </a:extLst>
          </p:cNvPr>
          <p:cNvSpPr>
            <a:spLocks noGrp="1"/>
          </p:cNvSpPr>
          <p:nvPr>
            <p:ph type="title"/>
          </p:nvPr>
        </p:nvSpPr>
        <p:spPr>
          <a:xfrm>
            <a:off x="5705474" y="365125"/>
            <a:ext cx="5648325" cy="1325563"/>
          </a:xfrm>
          <a:prstGeom prst="rect">
            <a:avLst/>
          </a:prstGeom>
        </p:spPr>
        <p:txBody>
          <a:bodyPr vert="horz" lIns="91440" tIns="45720" rIns="91440" bIns="45720" rtlCol="0" anchor="ctr">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DABBA35D-BD39-75C5-D0B3-F672BA4ED408}"/>
              </a:ext>
            </a:extLst>
          </p:cNvPr>
          <p:cNvSpPr>
            <a:spLocks noGrp="1"/>
          </p:cNvSpPr>
          <p:nvPr>
            <p:ph type="body" idx="1"/>
          </p:nvPr>
        </p:nvSpPr>
        <p:spPr>
          <a:xfrm>
            <a:off x="5705474" y="1825625"/>
            <a:ext cx="5648326"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EB84E66-A4F5-1896-D41D-3CFFEAC5F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98B45-330A-4FF4-8BB9-ADDC7162AD83}" type="datetimeFigureOut">
              <a:rPr lang="de-CH" smtClean="0"/>
              <a:t>26.01.2026</a:t>
            </a:fld>
            <a:endParaRPr lang="de-CH"/>
          </a:p>
        </p:txBody>
      </p:sp>
      <p:sp>
        <p:nvSpPr>
          <p:cNvPr id="5" name="Fußzeilenplatzhalter 4">
            <a:extLst>
              <a:ext uri="{FF2B5EF4-FFF2-40B4-BE49-F238E27FC236}">
                <a16:creationId xmlns:a16="http://schemas.microsoft.com/office/drawing/2014/main" id="{4FD417DB-0DC7-DD08-A509-61F42979D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AE4D9BFE-7F97-4238-F2A0-3DEBCDCB7F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4B55D-FEC2-427F-BFA8-78728F89F6AA}" type="slidenum">
              <a:rPr lang="de-CH" smtClean="0"/>
              <a:t>‹Nr.›</a:t>
            </a:fld>
            <a:endParaRPr lang="de-CH"/>
          </a:p>
        </p:txBody>
      </p:sp>
    </p:spTree>
    <p:extLst>
      <p:ext uri="{BB962C8B-B14F-4D97-AF65-F5344CB8AC3E}">
        <p14:creationId xmlns:p14="http://schemas.microsoft.com/office/powerpoint/2010/main" val="366377743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pixabay.com/de/fragezeichen-frage-antwort-1019993/"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cid:mf_1C2BC806-5237-4FB0-8189-1441A87965F2/L0/001" TargetMode="Externa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cid:mf_1C2BC806-5237-4FB0-8189-1441A87965F2/L0/001" TargetMode="External"/><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sg.ch/sicherheit/kantonspolizei/statistiken/_jcr_content/Par/sgch_downloadlist_911480658/DownloadListPar/sgch_download_1686719730.ocFile/Verkehrsunfallstatistik%20Kanton%20St.Gallen%202024.pdf" TargetMode="Externa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hyperlink" Target="https://sinus-plus.ch/de/strasse-verkehr/unfallgeschehen/gesamt-kinder?utm_source=chatgpt.com" TargetMode="External"/><Relationship Id="rId5" Type="http://schemas.openxmlformats.org/officeDocument/2006/relationships/hyperlink" Target="https://www.bfu.ch/de/die-bfu/medien/sicherer-schulweg-2023?utm_source=chatgpt.com" TargetMode="Externa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6.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cid:mf_1C2BC806-5237-4FB0-8189-1441A87965F2/L0/00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cid:mf_1C2BC806-5237-4FB0-8189-1441A87965F2/L0/00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cid:mf_1C2BC806-5237-4FB0-8189-1441A87965F2/L0/00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cid:mf_1C2BC806-5237-4FB0-8189-1441A87965F2/L0/00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cid:mf_1C2BC806-5237-4FB0-8189-1441A87965F2/L0/00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cid:mf_1C2BC806-5237-4FB0-8189-1441A87965F2/L0/00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cid:mf_1C2BC806-5237-4FB0-8189-1441A87965F2/L0/00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74515E-D86C-90DA-2618-7FA16199A5F5}"/>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7E846B4F-C734-C50A-5EFB-681FB25B1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descr="Ein Bild, das Kinderkunst, Text, Grafiken, Kunst enthält.&#10;&#10;KI-generierte Inhalte können fehlerhaft sein.">
            <a:extLst>
              <a:ext uri="{FF2B5EF4-FFF2-40B4-BE49-F238E27FC236}">
                <a16:creationId xmlns:a16="http://schemas.microsoft.com/office/drawing/2014/main" id="{518AA9C9-CC13-02E3-2EA1-002A15B45CF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90113" y="1160168"/>
            <a:ext cx="4535401" cy="4536803"/>
          </a:xfrm>
          <a:prstGeom prst="rect">
            <a:avLst/>
          </a:prstGeom>
        </p:spPr>
      </p:pic>
      <p:sp>
        <p:nvSpPr>
          <p:cNvPr id="7" name="Titel 1">
            <a:extLst>
              <a:ext uri="{FF2B5EF4-FFF2-40B4-BE49-F238E27FC236}">
                <a16:creationId xmlns:a16="http://schemas.microsoft.com/office/drawing/2014/main" id="{C916526A-506E-51A3-BFC6-E75B56154C10}"/>
              </a:ext>
            </a:extLst>
          </p:cNvPr>
          <p:cNvSpPr txBox="1">
            <a:spLocks/>
          </p:cNvSpPr>
          <p:nvPr/>
        </p:nvSpPr>
        <p:spPr>
          <a:xfrm>
            <a:off x="6460942" y="1160168"/>
            <a:ext cx="5398266" cy="7607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US" sz="3800" dirty="0" err="1">
                <a:latin typeface="Aptos" panose="020B0004020202020204" pitchFamily="34" charset="0"/>
              </a:rPr>
              <a:t>Herzlich</a:t>
            </a:r>
            <a:r>
              <a:rPr lang="en-US" sz="3800" dirty="0">
                <a:latin typeface="Aptos" panose="020B0004020202020204" pitchFamily="34" charset="0"/>
              </a:rPr>
              <a:t> </a:t>
            </a:r>
            <a:r>
              <a:rPr lang="en-US" sz="3800" dirty="0" err="1">
                <a:latin typeface="Aptos" panose="020B0004020202020204" pitchFamily="34" charset="0"/>
              </a:rPr>
              <a:t>Willkommen</a:t>
            </a:r>
            <a:endParaRPr lang="en-US" sz="3800" dirty="0">
              <a:latin typeface="Aptos" panose="020B0004020202020204" pitchFamily="34" charset="0"/>
            </a:endParaRPr>
          </a:p>
        </p:txBody>
      </p:sp>
    </p:spTree>
    <p:extLst>
      <p:ext uri="{BB962C8B-B14F-4D97-AF65-F5344CB8AC3E}">
        <p14:creationId xmlns:p14="http://schemas.microsoft.com/office/powerpoint/2010/main" val="3269516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8B790A-2B51-6E79-B8B0-ED2738A412B0}"/>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F94B1AFE-1012-1B68-B52E-BAD943707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descr="Ein Bild, das Kinderkunst, Text, Grafiken, Kunst enthält.&#10;&#10;KI-generierte Inhalte können fehlerhaft sein.">
            <a:extLst>
              <a:ext uri="{FF2B5EF4-FFF2-40B4-BE49-F238E27FC236}">
                <a16:creationId xmlns:a16="http://schemas.microsoft.com/office/drawing/2014/main" id="{69EC48FF-4390-B52A-D5EA-688809EF11F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90113" y="1160168"/>
            <a:ext cx="4535401" cy="4536803"/>
          </a:xfrm>
          <a:prstGeom prst="rect">
            <a:avLst/>
          </a:prstGeom>
        </p:spPr>
      </p:pic>
      <p:pic>
        <p:nvPicPr>
          <p:cNvPr id="4" name="Grafik 3" descr="Ein Bild, das Kinderkunst, Kunst, Entwurf, Zeichnung enthält.&#10;&#10;KI-generierte Inhalte können fehlerhaft sein.">
            <a:extLst>
              <a:ext uri="{FF2B5EF4-FFF2-40B4-BE49-F238E27FC236}">
                <a16:creationId xmlns:a16="http://schemas.microsoft.com/office/drawing/2014/main" id="{F825F1A8-F850-1ECD-1F20-E78F184299A1}"/>
              </a:ext>
            </a:extLst>
          </p:cNvPr>
          <p:cNvPicPr>
            <a:picLocks noChangeAspect="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1097186" y="1160168"/>
            <a:ext cx="4535401" cy="4536803"/>
          </a:xfrm>
          <a:prstGeom prst="rect">
            <a:avLst/>
          </a:prstGeom>
          <a:noFill/>
        </p:spPr>
      </p:pic>
      <p:sp>
        <p:nvSpPr>
          <p:cNvPr id="5" name="Titel 1">
            <a:extLst>
              <a:ext uri="{FF2B5EF4-FFF2-40B4-BE49-F238E27FC236}">
                <a16:creationId xmlns:a16="http://schemas.microsoft.com/office/drawing/2014/main" id="{99B02685-6AA6-5329-BF2F-AB445707349E}"/>
              </a:ext>
            </a:extLst>
          </p:cNvPr>
          <p:cNvSpPr txBox="1">
            <a:spLocks/>
          </p:cNvSpPr>
          <p:nvPr/>
        </p:nvSpPr>
        <p:spPr>
          <a:xfrm>
            <a:off x="6460942" y="1160168"/>
            <a:ext cx="5398266" cy="7607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US" sz="3800" dirty="0" err="1">
                <a:latin typeface="Aptos" panose="020B0004020202020204" pitchFamily="34" charset="0"/>
              </a:rPr>
              <a:t>Fragen</a:t>
            </a:r>
            <a:endParaRPr lang="en-US" sz="3800" dirty="0">
              <a:latin typeface="Aptos" panose="020B0004020202020204" pitchFamily="34" charset="0"/>
            </a:endParaRPr>
          </a:p>
        </p:txBody>
      </p:sp>
      <p:pic>
        <p:nvPicPr>
          <p:cNvPr id="9" name="Grafik 8" descr="Ein Bild, das Cartoon, Spielzeug enthält.&#10;&#10;KI-generierte Inhalte können fehlerhaft sein.">
            <a:extLst>
              <a:ext uri="{FF2B5EF4-FFF2-40B4-BE49-F238E27FC236}">
                <a16:creationId xmlns:a16="http://schemas.microsoft.com/office/drawing/2014/main" id="{823DB9E2-4E59-3231-5530-8D7DF5288E1C}"/>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6460942" y="2272658"/>
            <a:ext cx="3310054" cy="3310054"/>
          </a:xfrm>
          <a:prstGeom prst="rect">
            <a:avLst/>
          </a:prstGeom>
        </p:spPr>
      </p:pic>
    </p:spTree>
    <p:extLst>
      <p:ext uri="{BB962C8B-B14F-4D97-AF65-F5344CB8AC3E}">
        <p14:creationId xmlns:p14="http://schemas.microsoft.com/office/powerpoint/2010/main" val="2016090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2250F6-43DF-FD72-1309-FB05F6BD5F0E}"/>
              </a:ext>
            </a:extLst>
          </p:cNvPr>
          <p:cNvSpPr>
            <a:spLocks noGrp="1"/>
          </p:cNvSpPr>
          <p:nvPr>
            <p:ph type="ctrTitle"/>
          </p:nvPr>
        </p:nvSpPr>
        <p:spPr>
          <a:xfrm>
            <a:off x="4910815" y="1295401"/>
            <a:ext cx="6736897" cy="2133599"/>
          </a:xfrm>
        </p:spPr>
        <p:txBody>
          <a:bodyPr>
            <a:normAutofit/>
          </a:bodyPr>
          <a:lstStyle/>
          <a:p>
            <a:pPr algn="l"/>
            <a:r>
              <a:rPr lang="de-DE" b="1" dirty="0"/>
              <a:t>Projekt </a:t>
            </a:r>
            <a:br>
              <a:rPr lang="de-DE" b="1" dirty="0"/>
            </a:br>
            <a:r>
              <a:rPr lang="de-DE" b="1" dirty="0"/>
              <a:t>Schulwegsicherheit</a:t>
            </a:r>
            <a:endParaRPr lang="de-CH" b="1" dirty="0"/>
          </a:p>
        </p:txBody>
      </p:sp>
      <p:sp>
        <p:nvSpPr>
          <p:cNvPr id="3" name="Untertitel 2">
            <a:extLst>
              <a:ext uri="{FF2B5EF4-FFF2-40B4-BE49-F238E27FC236}">
                <a16:creationId xmlns:a16="http://schemas.microsoft.com/office/drawing/2014/main" id="{B8900DBD-534F-6582-CB4A-C4E8AD75C688}"/>
              </a:ext>
            </a:extLst>
          </p:cNvPr>
          <p:cNvSpPr>
            <a:spLocks noGrp="1"/>
          </p:cNvSpPr>
          <p:nvPr>
            <p:ph type="subTitle" idx="1"/>
          </p:nvPr>
        </p:nvSpPr>
        <p:spPr>
          <a:xfrm>
            <a:off x="5095873" y="3602038"/>
            <a:ext cx="6366783" cy="1655762"/>
          </a:xfrm>
        </p:spPr>
        <p:txBody>
          <a:bodyPr/>
          <a:lstStyle/>
          <a:p>
            <a:pPr algn="l"/>
            <a:r>
              <a:rPr lang="de-DE" dirty="0"/>
              <a:t>Gemeinsame Mitgestaltung </a:t>
            </a:r>
          </a:p>
          <a:p>
            <a:pPr algn="l"/>
            <a:r>
              <a:rPr lang="de-DE" dirty="0"/>
              <a:t>für die Sicherheit unserer Kinder</a:t>
            </a:r>
            <a:endParaRPr lang="de-CH" dirty="0"/>
          </a:p>
        </p:txBody>
      </p:sp>
    </p:spTree>
    <p:extLst>
      <p:ext uri="{BB962C8B-B14F-4D97-AF65-F5344CB8AC3E}">
        <p14:creationId xmlns:p14="http://schemas.microsoft.com/office/powerpoint/2010/main" val="178749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2A2E4-C14B-D0B0-CAE1-FDA605100FC0}"/>
              </a:ext>
            </a:extLst>
          </p:cNvPr>
          <p:cNvSpPr>
            <a:spLocks noGrp="1"/>
          </p:cNvSpPr>
          <p:nvPr>
            <p:ph type="title"/>
          </p:nvPr>
        </p:nvSpPr>
        <p:spPr>
          <a:xfrm>
            <a:off x="7083253" y="365125"/>
            <a:ext cx="4270546" cy="1325563"/>
          </a:xfrm>
        </p:spPr>
        <p:txBody>
          <a:bodyPr/>
          <a:lstStyle/>
          <a:p>
            <a:r>
              <a:rPr lang="de-DE" b="1" dirty="0"/>
              <a:t>Agenda</a:t>
            </a:r>
            <a:endParaRPr lang="de-CH" b="1" dirty="0"/>
          </a:p>
        </p:txBody>
      </p:sp>
      <p:sp>
        <p:nvSpPr>
          <p:cNvPr id="3" name="Inhaltsplatzhalter 2">
            <a:extLst>
              <a:ext uri="{FF2B5EF4-FFF2-40B4-BE49-F238E27FC236}">
                <a16:creationId xmlns:a16="http://schemas.microsoft.com/office/drawing/2014/main" id="{25A370E9-335D-7492-5694-E160FE7E1B4D}"/>
              </a:ext>
            </a:extLst>
          </p:cNvPr>
          <p:cNvSpPr>
            <a:spLocks noGrp="1"/>
          </p:cNvSpPr>
          <p:nvPr>
            <p:ph idx="1"/>
          </p:nvPr>
        </p:nvSpPr>
        <p:spPr>
          <a:xfrm>
            <a:off x="7083253" y="1566133"/>
            <a:ext cx="4630952" cy="4351338"/>
          </a:xfrm>
        </p:spPr>
        <p:txBody>
          <a:bodyPr/>
          <a:lstStyle/>
          <a:p>
            <a:pPr marL="514350" indent="-514350">
              <a:buFont typeface="+mj-lt"/>
              <a:buAutoNum type="arabicPeriod"/>
            </a:pPr>
            <a:r>
              <a:rPr lang="de-DE" dirty="0"/>
              <a:t>Unser Anliegen</a:t>
            </a:r>
          </a:p>
          <a:p>
            <a:pPr marL="514350" indent="-514350">
              <a:buFont typeface="+mj-lt"/>
              <a:buAutoNum type="arabicPeriod"/>
            </a:pPr>
            <a:r>
              <a:rPr lang="de-DE" dirty="0"/>
              <a:t>Unsere Motivation</a:t>
            </a:r>
          </a:p>
          <a:p>
            <a:pPr marL="514350" indent="-514350">
              <a:buFont typeface="+mj-lt"/>
              <a:buAutoNum type="arabicPeriod"/>
            </a:pPr>
            <a:r>
              <a:rPr lang="de-DE" dirty="0"/>
              <a:t>Ein deutliches Beispiel</a:t>
            </a:r>
          </a:p>
          <a:p>
            <a:pPr marL="514350" indent="-514350">
              <a:buFont typeface="+mj-lt"/>
              <a:buAutoNum type="arabicPeriod"/>
            </a:pPr>
            <a:r>
              <a:rPr lang="de-DE" dirty="0"/>
              <a:t>Hinweis der Polizei</a:t>
            </a:r>
          </a:p>
          <a:p>
            <a:pPr marL="514350" indent="-514350">
              <a:buFont typeface="+mj-lt"/>
              <a:buAutoNum type="arabicPeriod"/>
            </a:pPr>
            <a:r>
              <a:rPr lang="de-DE" dirty="0"/>
              <a:t>Hinweis der Schule</a:t>
            </a:r>
          </a:p>
          <a:p>
            <a:pPr marL="514350" indent="-514350">
              <a:buFont typeface="+mj-lt"/>
              <a:buAutoNum type="arabicPeriod"/>
            </a:pPr>
            <a:r>
              <a:rPr lang="de-DE" dirty="0"/>
              <a:t>Hinweis der Eltern</a:t>
            </a:r>
          </a:p>
          <a:p>
            <a:pPr marL="514350" indent="-514350">
              <a:buFont typeface="+mj-lt"/>
              <a:buAutoNum type="arabicPeriod"/>
            </a:pPr>
            <a:r>
              <a:rPr lang="de-DE" dirty="0"/>
              <a:t>Geplantes Vorgehen</a:t>
            </a:r>
          </a:p>
          <a:p>
            <a:pPr marL="514350" indent="-514350">
              <a:buFont typeface="+mj-lt"/>
              <a:buAutoNum type="arabicPeriod"/>
            </a:pPr>
            <a:r>
              <a:rPr lang="de-DE" dirty="0"/>
              <a:t>Varia</a:t>
            </a:r>
          </a:p>
          <a:p>
            <a:endParaRPr lang="de-CH" dirty="0"/>
          </a:p>
        </p:txBody>
      </p:sp>
      <p:pic>
        <p:nvPicPr>
          <p:cNvPr id="4" name="Grafik 3" descr="Ein Bild, das Kinderkunst, Kunst, Entwurf, Zeichnung enthält.&#10;&#10;KI-generierte Inhalte können fehlerhaft sein.">
            <a:extLst>
              <a:ext uri="{FF2B5EF4-FFF2-40B4-BE49-F238E27FC236}">
                <a16:creationId xmlns:a16="http://schemas.microsoft.com/office/drawing/2014/main" id="{0B45CB50-312A-083A-2C43-38466F41F3AB}"/>
              </a:ext>
            </a:extLst>
          </p:cNvPr>
          <p:cNvPicPr>
            <a:picLocks noChangeAspect="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838201" y="858589"/>
            <a:ext cx="5139233" cy="5140822"/>
          </a:xfrm>
          <a:prstGeom prst="rect">
            <a:avLst/>
          </a:prstGeom>
          <a:noFill/>
        </p:spPr>
      </p:pic>
    </p:spTree>
    <p:extLst>
      <p:ext uri="{BB962C8B-B14F-4D97-AF65-F5344CB8AC3E}">
        <p14:creationId xmlns:p14="http://schemas.microsoft.com/office/powerpoint/2010/main" val="3171481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6EE296-DAF9-2A9E-575A-A3474EF7FB1D}"/>
              </a:ext>
            </a:extLst>
          </p:cNvPr>
          <p:cNvSpPr>
            <a:spLocks noGrp="1"/>
          </p:cNvSpPr>
          <p:nvPr>
            <p:ph type="title"/>
          </p:nvPr>
        </p:nvSpPr>
        <p:spPr/>
        <p:txBody>
          <a:bodyPr/>
          <a:lstStyle/>
          <a:p>
            <a:r>
              <a:rPr lang="de-DE" b="1" dirty="0"/>
              <a:t>1. Unser Anliegen</a:t>
            </a:r>
            <a:endParaRPr lang="de-CH" b="1" dirty="0"/>
          </a:p>
        </p:txBody>
      </p:sp>
      <p:pic>
        <p:nvPicPr>
          <p:cNvPr id="7" name="Grafik 6">
            <a:extLst>
              <a:ext uri="{FF2B5EF4-FFF2-40B4-BE49-F238E27FC236}">
                <a16:creationId xmlns:a16="http://schemas.microsoft.com/office/drawing/2014/main" id="{3E1F6269-5ABF-B52A-90C8-90A91BCD1056}"/>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400000"/>
                    </a14:imgEffect>
                  </a14:imgLayer>
                </a14:imgProps>
              </a:ext>
            </a:extLst>
          </a:blip>
          <a:srcRect b="6776"/>
          <a:stretch>
            <a:fillRect/>
          </a:stretch>
        </p:blipFill>
        <p:spPr>
          <a:xfrm>
            <a:off x="635556" y="1835939"/>
            <a:ext cx="7858204" cy="5022061"/>
          </a:xfrm>
          <a:prstGeom prst="rect">
            <a:avLst/>
          </a:prstGeom>
        </p:spPr>
      </p:pic>
      <p:sp>
        <p:nvSpPr>
          <p:cNvPr id="5" name="Inhaltsplatzhalter 4">
            <a:extLst>
              <a:ext uri="{FF2B5EF4-FFF2-40B4-BE49-F238E27FC236}">
                <a16:creationId xmlns:a16="http://schemas.microsoft.com/office/drawing/2014/main" id="{BDE8724E-8850-5DE4-1A54-618E3FD526D0}"/>
              </a:ext>
            </a:extLst>
          </p:cNvPr>
          <p:cNvSpPr>
            <a:spLocks noGrp="1"/>
          </p:cNvSpPr>
          <p:nvPr>
            <p:ph idx="1"/>
          </p:nvPr>
        </p:nvSpPr>
        <p:spPr>
          <a:xfrm>
            <a:off x="635556" y="1730484"/>
            <a:ext cx="10576730" cy="4351338"/>
          </a:xfrm>
        </p:spPr>
        <p:txBody>
          <a:bodyPr/>
          <a:lstStyle/>
          <a:p>
            <a:pPr marL="0" indent="0">
              <a:buNone/>
            </a:pPr>
            <a:r>
              <a:rPr lang="de-DE" sz="3200" dirty="0"/>
              <a:t>Wir möchten gemeinsam mit euch, den Eltern, der Stadt Buchs und der Polizei die Sicherheit auf den Hauptschulwegen erhöhen. Wir wünschen uns:</a:t>
            </a:r>
          </a:p>
          <a:p>
            <a:pPr marL="0" indent="0">
              <a:buNone/>
            </a:pPr>
            <a:endParaRPr lang="de-DE" sz="1200" dirty="0"/>
          </a:p>
          <a:p>
            <a:pPr marL="971550" lvl="1" indent="-514350">
              <a:buFont typeface="+mj-lt"/>
              <a:buAutoNum type="alphaLcParenR"/>
            </a:pPr>
            <a:r>
              <a:rPr lang="de-DE" sz="2800" dirty="0"/>
              <a:t>Gefahrenstellen aus Sicht der Eltern identifizieren</a:t>
            </a:r>
          </a:p>
          <a:p>
            <a:pPr marL="971550" lvl="1" indent="-514350">
              <a:buFont typeface="+mj-lt"/>
              <a:buAutoNum type="alphaLcParenR"/>
            </a:pPr>
            <a:r>
              <a:rPr lang="de-DE" sz="2800" dirty="0"/>
              <a:t>Polizei bewertet die Stellen </a:t>
            </a:r>
          </a:p>
          <a:p>
            <a:pPr marL="971550" lvl="1" indent="-514350">
              <a:buFont typeface="+mj-lt"/>
              <a:buAutoNum type="alphaLcParenR"/>
            </a:pPr>
            <a:r>
              <a:rPr lang="de-DE" sz="2800" dirty="0"/>
              <a:t>Stadt Buchs schlägt Lösung vor und unterstützt bei der Umsetzung (Signalisierung, bauliche </a:t>
            </a:r>
            <a:r>
              <a:rPr lang="de-DE" sz="2800" dirty="0" err="1"/>
              <a:t>Massnahmen</a:t>
            </a:r>
            <a:r>
              <a:rPr lang="de-DE" sz="2800" dirty="0"/>
              <a:t> bzw. Abläufe) </a:t>
            </a:r>
          </a:p>
          <a:p>
            <a:pPr marL="971550" lvl="1" indent="-514350">
              <a:buFont typeface="+mj-lt"/>
              <a:buAutoNum type="alphaLcParenR"/>
            </a:pPr>
            <a:endParaRPr lang="de-DE" sz="2800" dirty="0"/>
          </a:p>
          <a:p>
            <a:endParaRPr lang="de-CH" dirty="0"/>
          </a:p>
        </p:txBody>
      </p:sp>
    </p:spTree>
    <p:extLst>
      <p:ext uri="{BB962C8B-B14F-4D97-AF65-F5344CB8AC3E}">
        <p14:creationId xmlns:p14="http://schemas.microsoft.com/office/powerpoint/2010/main" val="4135115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CF47F-FEBF-FAE0-CB99-FC66CD075801}"/>
              </a:ext>
            </a:extLst>
          </p:cNvPr>
          <p:cNvSpPr>
            <a:spLocks noGrp="1"/>
          </p:cNvSpPr>
          <p:nvPr>
            <p:ph type="title"/>
          </p:nvPr>
        </p:nvSpPr>
        <p:spPr/>
        <p:txBody>
          <a:bodyPr/>
          <a:lstStyle/>
          <a:p>
            <a:r>
              <a:rPr lang="de-DE" b="1" dirty="0"/>
              <a:t>2. Unsere Motivation </a:t>
            </a:r>
            <a:endParaRPr lang="de-CH" b="1" dirty="0"/>
          </a:p>
        </p:txBody>
      </p:sp>
      <p:pic>
        <p:nvPicPr>
          <p:cNvPr id="8" name="Grafik 7" descr="Ein Bild, das Stoppschild, Verkehrsschild, Schild, Stopp enthält.&#10;&#10;KI-generierte Inhalte können fehlerhaft sein.">
            <a:extLst>
              <a:ext uri="{FF2B5EF4-FFF2-40B4-BE49-F238E27FC236}">
                <a16:creationId xmlns:a16="http://schemas.microsoft.com/office/drawing/2014/main" id="{3BC966B1-1F48-DCB2-B18B-1DA788023B4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3815" b="97548" l="4905" r="98093">
                        <a14:foregroundMark x1="41689" y1="41417" x2="40327" y2="58856"/>
                        <a14:foregroundMark x1="40327" y1="58856" x2="46594" y2="73025"/>
                        <a14:foregroundMark x1="46594" y1="73025" x2="75204" y2="64850"/>
                        <a14:foregroundMark x1="75204" y1="64850" x2="64578" y2="39782"/>
                        <a14:foregroundMark x1="64578" y1="39782" x2="52861" y2="34332"/>
                        <a14:foregroundMark x1="30790" y1="4632" x2="21798" y2="11717"/>
                        <a14:foregroundMark x1="21798" y1="11717" x2="13351" y2="23161"/>
                        <a14:foregroundMark x1="13351" y1="23161" x2="5995" y2="47684"/>
                        <a14:foregroundMark x1="5995" y1="47684" x2="18801" y2="67575"/>
                        <a14:foregroundMark x1="18801" y1="67575" x2="37602" y2="76022"/>
                        <a14:foregroundMark x1="37602" y1="76022" x2="46322" y2="89101"/>
                        <a14:foregroundMark x1="46322" y1="89101" x2="58311" y2="95368"/>
                        <a14:foregroundMark x1="10899" y1="23706" x2="4087" y2="38965"/>
                        <a14:foregroundMark x1="4087" y1="38965" x2="2452" y2="70845"/>
                        <a14:foregroundMark x1="2452" y1="70845" x2="29155" y2="92098"/>
                        <a14:foregroundMark x1="29155" y1="92098" x2="45777" y2="98910"/>
                        <a14:foregroundMark x1="45777" y1="98910" x2="56676" y2="97548"/>
                        <a14:foregroundMark x1="56676" y1="97548" x2="61580" y2="97820"/>
                        <a14:foregroundMark x1="5177" y1="31063" x2="7084" y2="72480"/>
                        <a14:foregroundMark x1="31880" y1="3815" x2="73842" y2="5995"/>
                        <a14:foregroundMark x1="77112" y1="10354" x2="96185" y2="31608"/>
                        <a14:foregroundMark x1="96185" y1="31608" x2="98093" y2="34877"/>
                        <a14:foregroundMark x1="96730" y1="37602" x2="93733" y2="72207"/>
                        <a14:foregroundMark x1="93733" y1="72207" x2="63760" y2="96185"/>
                        <a14:foregroundMark x1="97820" y1="61853" x2="96730" y2="70300"/>
                        <a14:foregroundMark x1="79564" y1="88556" x2="65940" y2="97548"/>
                        <a14:foregroundMark x1="55041" y1="39237" x2="53406" y2="67302"/>
                        <a14:foregroundMark x1="53406" y1="67302" x2="69755" y2="51499"/>
                        <a14:foregroundMark x1="69755" y1="51499" x2="63215" y2="48501"/>
                        <a14:foregroundMark x1="73297" y1="37602" x2="73025" y2="55313"/>
                        <a14:foregroundMark x1="74387" y1="38147" x2="85286" y2="39510"/>
                        <a14:foregroundMark x1="85286" y1="39510" x2="79292" y2="49319"/>
                        <a14:foregroundMark x1="79292" y1="49319" x2="78202" y2="49319"/>
                        <a14:foregroundMark x1="35150" y1="35695" x2="47139" y2="37057"/>
                        <a14:foregroundMark x1="27520" y1="41689" x2="19346" y2="35150"/>
                        <a14:foregroundMark x1="19346" y1="35150" x2="18256" y2="49046"/>
                        <a14:foregroundMark x1="18256" y1="49046" x2="26158" y2="64578"/>
                        <a14:foregroundMark x1="26158" y1="64578" x2="17711" y2="56403"/>
                        <a14:foregroundMark x1="21526" y1="47684" x2="29700" y2="60218"/>
                        <a14:foregroundMark x1="29700" y1="60218" x2="26431" y2="65123"/>
                      </a14:backgroundRemoval>
                    </a14:imgEffect>
                  </a14:imgLayer>
                </a14:imgProps>
              </a:ext>
            </a:extLst>
          </a:blip>
          <a:srcRect l="5334" t="5127" r="4137" b="6307"/>
          <a:stretch>
            <a:fillRect/>
          </a:stretch>
        </p:blipFill>
        <p:spPr>
          <a:xfrm>
            <a:off x="3370836" y="1450016"/>
            <a:ext cx="5145527" cy="5033936"/>
          </a:xfrm>
          <a:prstGeom prst="rect">
            <a:avLst/>
          </a:prstGeom>
        </p:spPr>
      </p:pic>
      <p:graphicFrame>
        <p:nvGraphicFramePr>
          <p:cNvPr id="4" name="Inhaltsplatzhalter 3">
            <a:extLst>
              <a:ext uri="{FF2B5EF4-FFF2-40B4-BE49-F238E27FC236}">
                <a16:creationId xmlns:a16="http://schemas.microsoft.com/office/drawing/2014/main" id="{A233A91B-35B3-5E80-E3EF-C2BF348B7916}"/>
              </a:ext>
            </a:extLst>
          </p:cNvPr>
          <p:cNvGraphicFramePr>
            <a:graphicFrameLocks noGrp="1"/>
          </p:cNvGraphicFramePr>
          <p:nvPr>
            <p:ph idx="1"/>
          </p:nvPr>
        </p:nvGraphicFramePr>
        <p:xfrm>
          <a:off x="944880" y="2881613"/>
          <a:ext cx="10408920" cy="3474011"/>
        </p:xfrm>
        <a:graphic>
          <a:graphicData uri="http://schemas.openxmlformats.org/drawingml/2006/table">
            <a:tbl>
              <a:tblPr/>
              <a:tblGrid>
                <a:gridCol w="3469640">
                  <a:extLst>
                    <a:ext uri="{9D8B030D-6E8A-4147-A177-3AD203B41FA5}">
                      <a16:colId xmlns:a16="http://schemas.microsoft.com/office/drawing/2014/main" val="720261772"/>
                    </a:ext>
                  </a:extLst>
                </a:gridCol>
                <a:gridCol w="3469640">
                  <a:extLst>
                    <a:ext uri="{9D8B030D-6E8A-4147-A177-3AD203B41FA5}">
                      <a16:colId xmlns:a16="http://schemas.microsoft.com/office/drawing/2014/main" val="2283472684"/>
                    </a:ext>
                  </a:extLst>
                </a:gridCol>
                <a:gridCol w="3469640">
                  <a:extLst>
                    <a:ext uri="{9D8B030D-6E8A-4147-A177-3AD203B41FA5}">
                      <a16:colId xmlns:a16="http://schemas.microsoft.com/office/drawing/2014/main" val="2673342022"/>
                    </a:ext>
                  </a:extLst>
                </a:gridCol>
              </a:tblGrid>
              <a:tr h="511922">
                <a:tc>
                  <a:txBody>
                    <a:bodyPr/>
                    <a:lstStyle/>
                    <a:p>
                      <a:pPr>
                        <a:buNone/>
                      </a:pPr>
                      <a:r>
                        <a:rPr lang="de-CH" sz="2000" b="1" dirty="0"/>
                        <a:t>Kategorie / Aussage</a:t>
                      </a:r>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a:buNone/>
                      </a:pPr>
                      <a:r>
                        <a:rPr lang="de-CH" sz="2000" b="1" dirty="0"/>
                        <a:t>Geschätzte Zahl pro Jahr</a:t>
                      </a:r>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a:buNone/>
                      </a:pPr>
                      <a:r>
                        <a:rPr lang="de-CH" sz="2000" b="1" dirty="0"/>
                        <a:t>Quelle / Bemerkung</a:t>
                      </a:r>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1786777018"/>
                  </a:ext>
                </a:extLst>
              </a:tr>
              <a:tr h="665499">
                <a:tc>
                  <a:txBody>
                    <a:bodyPr/>
                    <a:lstStyle/>
                    <a:p>
                      <a:pPr>
                        <a:buNone/>
                      </a:pPr>
                      <a:r>
                        <a:rPr lang="de-DE" sz="2000" dirty="0"/>
                        <a:t>Unfallverletzte Kinder (zu </a:t>
                      </a:r>
                      <a:r>
                        <a:rPr lang="de-DE" sz="2000" dirty="0" err="1"/>
                        <a:t>Fuss</a:t>
                      </a:r>
                      <a:r>
                        <a:rPr lang="de-DE" sz="2000" dirty="0"/>
                        <a:t>, Velo, Trottinett usw.) / Jahr</a:t>
                      </a:r>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a:buNone/>
                      </a:pPr>
                      <a:r>
                        <a:rPr lang="de-CH" sz="2000" dirty="0"/>
                        <a:t>ca. </a:t>
                      </a:r>
                      <a:r>
                        <a:rPr lang="de-CH" sz="2000" b="1" dirty="0"/>
                        <a:t>900 Kinder in der Schweiz</a:t>
                      </a:r>
                      <a:endParaRPr lang="de-CH" sz="2000" dirty="0"/>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a:buNone/>
                      </a:pPr>
                      <a:r>
                        <a:rPr lang="de-CH" sz="2000" dirty="0"/>
                        <a:t>BFU (2023) </a:t>
                      </a:r>
                      <a:r>
                        <a:rPr lang="de-CH" sz="2000" dirty="0">
                          <a:hlinkClick r:id="rId5"/>
                        </a:rPr>
                        <a:t>BFU</a:t>
                      </a:r>
                      <a:endParaRPr lang="de-CH" sz="2000" dirty="0"/>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1961308032"/>
                  </a:ext>
                </a:extLst>
              </a:tr>
              <a:tr h="665499">
                <a:tc>
                  <a:txBody>
                    <a:bodyPr/>
                    <a:lstStyle/>
                    <a:p>
                      <a:pPr>
                        <a:buNone/>
                      </a:pPr>
                      <a:r>
                        <a:rPr lang="de-CH" sz="2000" dirty="0"/>
                        <a:t>Anteil davon auf Schulweg</a:t>
                      </a:r>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a:buNone/>
                      </a:pPr>
                      <a:r>
                        <a:rPr lang="de-DE" sz="2000" dirty="0"/>
                        <a:t>ca. </a:t>
                      </a:r>
                      <a:r>
                        <a:rPr lang="de-DE" sz="2000" b="1" dirty="0"/>
                        <a:t>40 %</a:t>
                      </a:r>
                      <a:r>
                        <a:rPr lang="de-DE" sz="2000" dirty="0"/>
                        <a:t> ⇒ ~</a:t>
                      </a:r>
                      <a:r>
                        <a:rPr lang="de-DE" sz="2000" b="1" dirty="0"/>
                        <a:t>360 in der Schweiz</a:t>
                      </a:r>
                      <a:endParaRPr lang="de-DE" sz="2000" dirty="0"/>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a:buNone/>
                      </a:pPr>
                      <a:r>
                        <a:rPr lang="de-CH" sz="2000" dirty="0"/>
                        <a:t>BFU (2023) </a:t>
                      </a:r>
                      <a:r>
                        <a:rPr lang="de-CH" sz="2000" dirty="0">
                          <a:hlinkClick r:id="rId5"/>
                        </a:rPr>
                        <a:t>BFU</a:t>
                      </a:r>
                      <a:endParaRPr lang="de-CH" sz="2000" dirty="0"/>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3966080092"/>
                  </a:ext>
                </a:extLst>
              </a:tr>
              <a:tr h="665499">
                <a:tc>
                  <a:txBody>
                    <a:bodyPr/>
                    <a:lstStyle/>
                    <a:p>
                      <a:pPr>
                        <a:buNone/>
                      </a:pPr>
                      <a:r>
                        <a:rPr lang="de-CH" sz="2000" dirty="0"/>
                        <a:t>Schwerverletzte/ getötete Kinder</a:t>
                      </a:r>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a:buNone/>
                      </a:pPr>
                      <a:r>
                        <a:rPr lang="de-DE" sz="2000" b="1" dirty="0"/>
                        <a:t>145 schwer verletzt</a:t>
                      </a:r>
                      <a:r>
                        <a:rPr lang="de-DE" sz="2000" dirty="0"/>
                        <a:t>, </a:t>
                      </a:r>
                      <a:r>
                        <a:rPr lang="de-DE" sz="2000" b="1" dirty="0"/>
                        <a:t>11 getötet in der Schweiz</a:t>
                      </a:r>
                      <a:endParaRPr lang="de-DE" sz="2000" dirty="0"/>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a:buNone/>
                      </a:pPr>
                      <a:r>
                        <a:rPr lang="de-DE" sz="2000" dirty="0"/>
                        <a:t>„Unfälle von Kindern im </a:t>
                      </a:r>
                      <a:r>
                        <a:rPr lang="de-DE" sz="2000" dirty="0" err="1"/>
                        <a:t>Strassenverkehr</a:t>
                      </a:r>
                      <a:r>
                        <a:rPr lang="de-DE" sz="2000" dirty="0"/>
                        <a:t>“ (2024) </a:t>
                      </a:r>
                      <a:r>
                        <a:rPr lang="de-DE" sz="2000" dirty="0">
                          <a:hlinkClick r:id="rId6"/>
                        </a:rPr>
                        <a:t>BFU, </a:t>
                      </a:r>
                      <a:r>
                        <a:rPr lang="de-DE" sz="2000" dirty="0" err="1">
                          <a:hlinkClick r:id="rId6"/>
                        </a:rPr>
                        <a:t>sinus</a:t>
                      </a:r>
                      <a:r>
                        <a:rPr lang="de-DE" sz="2000" dirty="0">
                          <a:hlinkClick r:id="rId6"/>
                        </a:rPr>
                        <a:t> plus</a:t>
                      </a:r>
                      <a:endParaRPr lang="de-DE" sz="2000" dirty="0"/>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527127808"/>
                  </a:ext>
                </a:extLst>
              </a:tr>
              <a:tr h="665499">
                <a:tc>
                  <a:txBody>
                    <a:bodyPr/>
                    <a:lstStyle/>
                    <a:p>
                      <a:pPr>
                        <a:buNone/>
                      </a:pPr>
                      <a:r>
                        <a:rPr lang="de-DE" sz="2000"/>
                        <a:t>Schulwegunfälle</a:t>
                      </a:r>
                      <a:endParaRPr lang="de-DE" sz="2000" dirty="0"/>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a:buNone/>
                      </a:pPr>
                      <a:r>
                        <a:rPr lang="de-DE" sz="2000" b="1" dirty="0"/>
                        <a:t>26 im Jahr 2024 in St. Gallen</a:t>
                      </a:r>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tc>
                  <a:txBody>
                    <a:bodyPr/>
                    <a:lstStyle/>
                    <a:p>
                      <a:pPr>
                        <a:buNone/>
                      </a:pPr>
                      <a:r>
                        <a:rPr lang="de-DE" sz="2000" dirty="0">
                          <a:hlinkClick r:id="rId7"/>
                        </a:rPr>
                        <a:t>Verkehrsunfallstatistik Kanton St. Gallen</a:t>
                      </a:r>
                      <a:endParaRPr lang="de-DE" sz="2000" dirty="0"/>
                    </a:p>
                  </a:txBody>
                  <a:tcPr marL="51192" marR="51192" marT="25596" marB="25596"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4040255760"/>
                  </a:ext>
                </a:extLst>
              </a:tr>
            </a:tbl>
          </a:graphicData>
        </a:graphic>
      </p:graphicFrame>
      <p:sp>
        <p:nvSpPr>
          <p:cNvPr id="6" name="Textfeld 5">
            <a:extLst>
              <a:ext uri="{FF2B5EF4-FFF2-40B4-BE49-F238E27FC236}">
                <a16:creationId xmlns:a16="http://schemas.microsoft.com/office/drawing/2014/main" id="{524F924E-0FA3-F89C-EA70-8BEFE0B92947}"/>
              </a:ext>
            </a:extLst>
          </p:cNvPr>
          <p:cNvSpPr txBox="1"/>
          <p:nvPr/>
        </p:nvSpPr>
        <p:spPr>
          <a:xfrm>
            <a:off x="838200" y="1556050"/>
            <a:ext cx="92310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black"/>
                </a:solidFill>
                <a:effectLst/>
                <a:uLnTx/>
                <a:uFillTx/>
                <a:latin typeface="Calibri" panose="020F0502020204030204"/>
                <a:ea typeface="+mn-ea"/>
                <a:cs typeface="+mn-cs"/>
              </a:rPr>
              <a:t>„Die Sicherheit unserer Kinder ist uns eine Herzensangelegenheit“</a:t>
            </a:r>
            <a:endParaRPr kumimoji="0" lang="de-CH"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263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E0F22-5140-F712-B163-999A846E452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D20534-7A64-3729-A57B-6D9BB5208906}"/>
              </a:ext>
            </a:extLst>
          </p:cNvPr>
          <p:cNvSpPr>
            <a:spLocks noGrp="1"/>
          </p:cNvSpPr>
          <p:nvPr>
            <p:ph type="title"/>
          </p:nvPr>
        </p:nvSpPr>
        <p:spPr/>
        <p:txBody>
          <a:bodyPr/>
          <a:lstStyle/>
          <a:p>
            <a:r>
              <a:rPr lang="de-DE" b="1" dirty="0"/>
              <a:t>3. Ein deutliches Beispiel</a:t>
            </a:r>
            <a:endParaRPr lang="de-CH" b="1" dirty="0"/>
          </a:p>
        </p:txBody>
      </p:sp>
      <p:pic>
        <p:nvPicPr>
          <p:cNvPr id="12" name="Grafik 11">
            <a:extLst>
              <a:ext uri="{FF2B5EF4-FFF2-40B4-BE49-F238E27FC236}">
                <a16:creationId xmlns:a16="http://schemas.microsoft.com/office/drawing/2014/main" id="{F4FFBC34-7BEC-3651-6A51-1D68F7ABF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 y="1798955"/>
            <a:ext cx="4319999" cy="32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a:extLst>
              <a:ext uri="{FF2B5EF4-FFF2-40B4-BE49-F238E27FC236}">
                <a16:creationId xmlns:a16="http://schemas.microsoft.com/office/drawing/2014/main" id="{D5238DCA-6D53-CDC2-16C1-864B3DB7E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052" y="2662555"/>
            <a:ext cx="4320000" cy="32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a:extLst>
              <a:ext uri="{FF2B5EF4-FFF2-40B4-BE49-F238E27FC236}">
                <a16:creationId xmlns:a16="http://schemas.microsoft.com/office/drawing/2014/main" id="{AB363527-ED8D-1404-DBFA-EFC3FFC68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025" y="3526155"/>
            <a:ext cx="4320000" cy="32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feld 14">
            <a:extLst>
              <a:ext uri="{FF2B5EF4-FFF2-40B4-BE49-F238E27FC236}">
                <a16:creationId xmlns:a16="http://schemas.microsoft.com/office/drawing/2014/main" id="{799E231A-813A-9633-014C-C874D560440D}"/>
              </a:ext>
            </a:extLst>
          </p:cNvPr>
          <p:cNvSpPr txBox="1"/>
          <p:nvPr/>
        </p:nvSpPr>
        <p:spPr>
          <a:xfrm>
            <a:off x="533400" y="5243332"/>
            <a:ext cx="36186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Wo ist 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Wo beginnt/ endet die Begegnungszone?</a:t>
            </a:r>
            <a:endParaRPr kumimoji="0" lang="de-CH"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10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346A5-3002-58A0-273E-C52777F0B26D}"/>
              </a:ext>
            </a:extLst>
          </p:cNvPr>
          <p:cNvSpPr>
            <a:spLocks noGrp="1"/>
          </p:cNvSpPr>
          <p:nvPr>
            <p:ph type="title"/>
          </p:nvPr>
        </p:nvSpPr>
        <p:spPr/>
        <p:txBody>
          <a:bodyPr/>
          <a:lstStyle/>
          <a:p>
            <a:r>
              <a:rPr lang="de-DE" b="1" dirty="0"/>
              <a:t>3. Ein deutliches Beispiel</a:t>
            </a:r>
            <a:endParaRPr lang="de-CH" b="1" dirty="0"/>
          </a:p>
        </p:txBody>
      </p:sp>
      <p:pic>
        <p:nvPicPr>
          <p:cNvPr id="5" name="Grafik 4">
            <a:extLst>
              <a:ext uri="{FF2B5EF4-FFF2-40B4-BE49-F238E27FC236}">
                <a16:creationId xmlns:a16="http://schemas.microsoft.com/office/drawing/2014/main" id="{77C684D7-EBC4-A291-76EA-1554A27A43E3}"/>
              </a:ext>
            </a:extLst>
          </p:cNvPr>
          <p:cNvPicPr>
            <a:picLocks noChangeAspect="1"/>
          </p:cNvPicPr>
          <p:nvPr/>
        </p:nvPicPr>
        <p:blipFill>
          <a:blip r:embed="rId3"/>
          <a:stretch>
            <a:fillRect/>
          </a:stretch>
        </p:blipFill>
        <p:spPr>
          <a:xfrm>
            <a:off x="289484" y="1784675"/>
            <a:ext cx="7211060" cy="4690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Ellipse 9">
            <a:extLst>
              <a:ext uri="{FF2B5EF4-FFF2-40B4-BE49-F238E27FC236}">
                <a16:creationId xmlns:a16="http://schemas.microsoft.com/office/drawing/2014/main" id="{09DF2F1F-C922-9A08-D6CE-7530DCBE7DDD}"/>
              </a:ext>
            </a:extLst>
          </p:cNvPr>
          <p:cNvSpPr/>
          <p:nvPr/>
        </p:nvSpPr>
        <p:spPr>
          <a:xfrm>
            <a:off x="4070433" y="4049392"/>
            <a:ext cx="332740" cy="304800"/>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fik 13">
            <a:extLst>
              <a:ext uri="{FF2B5EF4-FFF2-40B4-BE49-F238E27FC236}">
                <a16:creationId xmlns:a16="http://schemas.microsoft.com/office/drawing/2014/main" id="{086C4C3D-E502-79F8-B927-33F3B9E4E5C0}"/>
              </a:ext>
            </a:extLst>
          </p:cNvPr>
          <p:cNvPicPr>
            <a:picLocks noChangeAspect="1"/>
          </p:cNvPicPr>
          <p:nvPr/>
        </p:nvPicPr>
        <p:blipFill>
          <a:blip r:embed="rId4">
            <a:extLst>
              <a:ext uri="{28A0092B-C50C-407E-A947-70E740481C1C}">
                <a14:useLocalDpi xmlns:a14="http://schemas.microsoft.com/office/drawing/2010/main" val="0"/>
              </a:ext>
            </a:extLst>
          </a:blip>
          <a:srcRect l="29741" t="34370" r="46000" b="31556"/>
          <a:stretch>
            <a:fillRect/>
          </a:stretch>
        </p:blipFill>
        <p:spPr>
          <a:xfrm>
            <a:off x="6096000" y="2955618"/>
            <a:ext cx="3357832" cy="3537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D22A272A-9788-D1FA-B6AD-4D7606E8043F}"/>
              </a:ext>
            </a:extLst>
          </p:cNvPr>
          <p:cNvPicPr>
            <a:picLocks noChangeAspect="1"/>
          </p:cNvPicPr>
          <p:nvPr/>
        </p:nvPicPr>
        <p:blipFill>
          <a:blip r:embed="rId5">
            <a:extLst>
              <a:ext uri="{28A0092B-C50C-407E-A947-70E740481C1C}">
                <a14:useLocalDpi xmlns:a14="http://schemas.microsoft.com/office/drawing/2010/main" val="0"/>
              </a:ext>
            </a:extLst>
          </a:blip>
          <a:srcRect l="26755"/>
          <a:stretch>
            <a:fillRect/>
          </a:stretch>
        </p:blipFill>
        <p:spPr>
          <a:xfrm>
            <a:off x="9530080" y="2955618"/>
            <a:ext cx="1943138" cy="3537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a:extLst>
              <a:ext uri="{FF2B5EF4-FFF2-40B4-BE49-F238E27FC236}">
                <a16:creationId xmlns:a16="http://schemas.microsoft.com/office/drawing/2014/main" id="{488E512E-A7B2-64C1-D509-CA8EE3B085CB}"/>
              </a:ext>
            </a:extLst>
          </p:cNvPr>
          <p:cNvPicPr>
            <a:picLocks noChangeAspect="1"/>
          </p:cNvPicPr>
          <p:nvPr/>
        </p:nvPicPr>
        <p:blipFill>
          <a:blip r:embed="rId5">
            <a:extLst>
              <a:ext uri="{28A0092B-C50C-407E-A947-70E740481C1C}">
                <a14:useLocalDpi xmlns:a14="http://schemas.microsoft.com/office/drawing/2010/main" val="0"/>
              </a:ext>
            </a:extLst>
          </a:blip>
          <a:srcRect l="50000" t="36000" r="22741" b="30519"/>
          <a:stretch>
            <a:fillRect/>
          </a:stretch>
        </p:blipFill>
        <p:spPr>
          <a:xfrm>
            <a:off x="5454481" y="1352655"/>
            <a:ext cx="3077526" cy="5040000"/>
          </a:xfrm>
          <a:prstGeom prst="rect">
            <a:avLst/>
          </a:prstGeom>
          <a:ln w="76200">
            <a:solidFill>
              <a:srgbClr val="C00000"/>
            </a:solidFill>
          </a:ln>
        </p:spPr>
      </p:pic>
      <p:pic>
        <p:nvPicPr>
          <p:cNvPr id="12" name="Grafik 11">
            <a:extLst>
              <a:ext uri="{FF2B5EF4-FFF2-40B4-BE49-F238E27FC236}">
                <a16:creationId xmlns:a16="http://schemas.microsoft.com/office/drawing/2014/main" id="{33F7A345-1917-B2A5-F1F5-640DA863B5BA}"/>
              </a:ext>
            </a:extLst>
          </p:cNvPr>
          <p:cNvPicPr>
            <a:picLocks noChangeAspect="1"/>
          </p:cNvPicPr>
          <p:nvPr/>
        </p:nvPicPr>
        <p:blipFill>
          <a:blip r:embed="rId6">
            <a:extLst>
              <a:ext uri="{28A0092B-C50C-407E-A947-70E740481C1C}">
                <a14:useLocalDpi xmlns:a14="http://schemas.microsoft.com/office/drawing/2010/main" val="0"/>
              </a:ext>
            </a:extLst>
          </a:blip>
          <a:srcRect l="47149" t="32444" r="39896" b="39556"/>
          <a:stretch>
            <a:fillRect/>
          </a:stretch>
        </p:blipFill>
        <p:spPr>
          <a:xfrm>
            <a:off x="1955157" y="1352655"/>
            <a:ext cx="3109380" cy="5040000"/>
          </a:xfrm>
          <a:prstGeom prst="rect">
            <a:avLst/>
          </a:prstGeom>
          <a:ln w="76200">
            <a:solidFill>
              <a:srgbClr val="C00000"/>
            </a:solidFill>
          </a:ln>
        </p:spPr>
      </p:pic>
      <p:sp>
        <p:nvSpPr>
          <p:cNvPr id="13" name="Textfeld 12">
            <a:extLst>
              <a:ext uri="{FF2B5EF4-FFF2-40B4-BE49-F238E27FC236}">
                <a16:creationId xmlns:a16="http://schemas.microsoft.com/office/drawing/2014/main" id="{B35D218F-E9AF-3077-9F5F-89103271D862}"/>
              </a:ext>
            </a:extLst>
          </p:cNvPr>
          <p:cNvSpPr txBox="1"/>
          <p:nvPr/>
        </p:nvSpPr>
        <p:spPr>
          <a:xfrm>
            <a:off x="8634714" y="3264061"/>
            <a:ext cx="335783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C00000"/>
                </a:solidFill>
                <a:effectLst/>
                <a:uLnTx/>
                <a:uFillTx/>
                <a:latin typeface="Calibri" panose="020F0502020204030204"/>
                <a:ea typeface="+mn-ea"/>
                <a:cs typeface="+mn-cs"/>
              </a:rPr>
              <a:t>Zitat Busfahrer: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C00000"/>
                </a:solidFill>
                <a:effectLst/>
                <a:uLnTx/>
                <a:uFillTx/>
                <a:latin typeface="Calibri" panose="020F0502020204030204"/>
                <a:ea typeface="+mn-ea"/>
                <a:cs typeface="+mn-cs"/>
              </a:rPr>
              <a:t> „Begegnungszone gilt erst nach dem Parkplatz“</a:t>
            </a:r>
            <a:endParaRPr kumimoji="0" lang="de-CH"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3F76A2-5326-600F-2508-00AECB5DD705}"/>
              </a:ext>
            </a:extLst>
          </p:cNvPr>
          <p:cNvSpPr>
            <a:spLocks noGrp="1"/>
          </p:cNvSpPr>
          <p:nvPr>
            <p:ph type="title"/>
          </p:nvPr>
        </p:nvSpPr>
        <p:spPr/>
        <p:txBody>
          <a:bodyPr/>
          <a:lstStyle/>
          <a:p>
            <a:r>
              <a:rPr lang="de-DE" b="1" dirty="0"/>
              <a:t>4. Hinweis der Polizei</a:t>
            </a:r>
            <a:endParaRPr lang="de-CH" b="1" dirty="0"/>
          </a:p>
        </p:txBody>
      </p:sp>
      <p:sp>
        <p:nvSpPr>
          <p:cNvPr id="3" name="Inhaltsplatzhalter 2">
            <a:extLst>
              <a:ext uri="{FF2B5EF4-FFF2-40B4-BE49-F238E27FC236}">
                <a16:creationId xmlns:a16="http://schemas.microsoft.com/office/drawing/2014/main" id="{23CE5B60-F077-2B4D-892E-ACB534C43D6C}"/>
              </a:ext>
            </a:extLst>
          </p:cNvPr>
          <p:cNvSpPr>
            <a:spLocks noGrp="1"/>
          </p:cNvSpPr>
          <p:nvPr>
            <p:ph idx="1"/>
          </p:nvPr>
        </p:nvSpPr>
        <p:spPr>
          <a:xfrm>
            <a:off x="432487" y="1611086"/>
            <a:ext cx="7000103" cy="4734110"/>
          </a:xfrm>
        </p:spPr>
        <p:txBody>
          <a:bodyPr>
            <a:normAutofit/>
          </a:bodyPr>
          <a:lstStyle/>
          <a:p>
            <a:pPr marL="0" indent="0">
              <a:buNone/>
            </a:pPr>
            <a:r>
              <a:rPr lang="de-DE" sz="2600" b="1" dirty="0"/>
              <a:t>Elterntaxis vor den Schuleinheiten:</a:t>
            </a:r>
            <a:endParaRPr lang="de-DE" sz="2600" dirty="0"/>
          </a:p>
          <a:p>
            <a:pPr lvl="1"/>
            <a:r>
              <a:rPr lang="de-DE" sz="2200" b="1" dirty="0"/>
              <a:t>Verkehrsgefahr</a:t>
            </a:r>
            <a:r>
              <a:rPr lang="de-DE" sz="2200" dirty="0"/>
              <a:t>: gefährliche Situationen direkt vor den Schulen.</a:t>
            </a:r>
          </a:p>
          <a:p>
            <a:pPr lvl="1"/>
            <a:endParaRPr lang="de-DE" sz="2200" dirty="0"/>
          </a:p>
          <a:p>
            <a:pPr lvl="1"/>
            <a:r>
              <a:rPr lang="de-DE" sz="2200" b="1" dirty="0"/>
              <a:t>Fehlende Selbstständigkeit</a:t>
            </a:r>
            <a:r>
              <a:rPr lang="de-DE" sz="2200" dirty="0"/>
              <a:t>: Kinder entwickeln kein ausreichendes Risikobewusstsein im </a:t>
            </a:r>
            <a:r>
              <a:rPr lang="de-DE" sz="2200" dirty="0" err="1"/>
              <a:t>Strassenverkehr</a:t>
            </a:r>
            <a:r>
              <a:rPr lang="de-DE" sz="2200" dirty="0"/>
              <a:t>, wenn sie überwiegend gefahren werden.</a:t>
            </a:r>
          </a:p>
          <a:p>
            <a:pPr lvl="1"/>
            <a:endParaRPr lang="de-DE" sz="2200" dirty="0"/>
          </a:p>
          <a:p>
            <a:pPr lvl="1"/>
            <a:r>
              <a:rPr lang="de-DE" sz="2200" b="1" dirty="0"/>
              <a:t>Gesundheit</a:t>
            </a:r>
            <a:r>
              <a:rPr lang="de-DE" sz="2200" dirty="0"/>
              <a:t>: Bewegungsmangel und schlechtere Konzentration im Unterricht.</a:t>
            </a:r>
          </a:p>
          <a:p>
            <a:pPr lvl="1"/>
            <a:endParaRPr lang="de-DE" sz="2200" dirty="0"/>
          </a:p>
          <a:p>
            <a:pPr lvl="1"/>
            <a:r>
              <a:rPr lang="de-DE" sz="2200" b="1" dirty="0"/>
              <a:t>Sozialkompetenz</a:t>
            </a:r>
            <a:r>
              <a:rPr lang="de-DE" sz="2200" dirty="0"/>
              <a:t>: Weniger Kontakt zu anderen Kindern und weniger Erkundung der Umgebung</a:t>
            </a:r>
          </a:p>
        </p:txBody>
      </p:sp>
      <p:pic>
        <p:nvPicPr>
          <p:cNvPr id="1030" name="Picture 6" descr="Wädenswil / Au, Die Stadtpolizei und Vertreterinnen des Elternrates kontrollieren beim Schulhaus Ort die Eltern, die ihre Kinder im Auto zur Schule fahren und informieren sie, warum es für alle Kinder sicherer und besser ist zu Fuss zu kommen. 10.9.2024   Bild: Sabine Rock">
            <a:extLst>
              <a:ext uri="{FF2B5EF4-FFF2-40B4-BE49-F238E27FC236}">
                <a16:creationId xmlns:a16="http://schemas.microsoft.com/office/drawing/2014/main" id="{9E2EB020-2D7D-3486-5A54-5918AF3B0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0562" y="1808702"/>
            <a:ext cx="3976730" cy="265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780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0C868-D669-BA9F-8F37-BD2E913C34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B822DB-8C72-74A1-5C3B-1868040E2E59}"/>
              </a:ext>
            </a:extLst>
          </p:cNvPr>
          <p:cNvSpPr>
            <a:spLocks noGrp="1"/>
          </p:cNvSpPr>
          <p:nvPr>
            <p:ph type="title"/>
          </p:nvPr>
        </p:nvSpPr>
        <p:spPr/>
        <p:txBody>
          <a:bodyPr/>
          <a:lstStyle/>
          <a:p>
            <a:r>
              <a:rPr lang="de-DE" b="1" dirty="0"/>
              <a:t>5. Hinweis der Schule</a:t>
            </a:r>
            <a:endParaRPr lang="de-CH" b="1" dirty="0"/>
          </a:p>
        </p:txBody>
      </p:sp>
      <p:sp>
        <p:nvSpPr>
          <p:cNvPr id="3" name="Inhaltsplatzhalter 2">
            <a:extLst>
              <a:ext uri="{FF2B5EF4-FFF2-40B4-BE49-F238E27FC236}">
                <a16:creationId xmlns:a16="http://schemas.microsoft.com/office/drawing/2014/main" id="{89128EDE-83FE-2DEA-A666-9EC5FDBD63E5}"/>
              </a:ext>
            </a:extLst>
          </p:cNvPr>
          <p:cNvSpPr>
            <a:spLocks noGrp="1"/>
          </p:cNvSpPr>
          <p:nvPr>
            <p:ph idx="1"/>
          </p:nvPr>
        </p:nvSpPr>
        <p:spPr>
          <a:xfrm>
            <a:off x="399830" y="2073977"/>
            <a:ext cx="6089337" cy="3030246"/>
          </a:xfrm>
        </p:spPr>
        <p:txBody>
          <a:bodyPr>
            <a:normAutofit lnSpcReduction="10000"/>
          </a:bodyPr>
          <a:lstStyle/>
          <a:p>
            <a:pPr lvl="1"/>
            <a:r>
              <a:rPr lang="de-DE" sz="2200" dirty="0"/>
              <a:t>Schule setzt sich aktiv für sichere Schulwege und deren Verbesserung ein</a:t>
            </a:r>
          </a:p>
          <a:p>
            <a:pPr lvl="1"/>
            <a:endParaRPr lang="de-DE" sz="2200" dirty="0"/>
          </a:p>
          <a:p>
            <a:pPr lvl="1"/>
            <a:r>
              <a:rPr lang="de-DE" sz="2200" dirty="0"/>
              <a:t>Verkehrsunterricht im Kindergarten sowie in der Primarschule in Zusammenarbeit mit der Stadtpolizei</a:t>
            </a:r>
          </a:p>
          <a:p>
            <a:pPr lvl="1"/>
            <a:endParaRPr lang="de-DE" sz="2200" dirty="0"/>
          </a:p>
          <a:p>
            <a:pPr lvl="1"/>
            <a:r>
              <a:rPr lang="de-DE" sz="2200" dirty="0"/>
              <a:t>Wege zum Schwimmen und Turnen üben mit Trottinett und Velo</a:t>
            </a:r>
          </a:p>
          <a:p>
            <a:pPr marL="457200" lvl="1" indent="0">
              <a:buNone/>
            </a:pPr>
            <a:endParaRPr lang="de-DE" sz="2200" b="1" dirty="0"/>
          </a:p>
        </p:txBody>
      </p:sp>
      <p:pic>
        <p:nvPicPr>
          <p:cNvPr id="5" name="Grafik 4" descr="Ein Bild, das Kleidung, draußen, Person, Straße enthält.&#10;&#10;KI-generierte Inhalte können fehlerhaft sein.">
            <a:extLst>
              <a:ext uri="{FF2B5EF4-FFF2-40B4-BE49-F238E27FC236}">
                <a16:creationId xmlns:a16="http://schemas.microsoft.com/office/drawing/2014/main" id="{231B3CA7-B23E-466D-FF4E-2662C58644C2}"/>
              </a:ext>
            </a:extLst>
          </p:cNvPr>
          <p:cNvPicPr>
            <a:picLocks noChangeAspect="1"/>
          </p:cNvPicPr>
          <p:nvPr/>
        </p:nvPicPr>
        <p:blipFill>
          <a:blip r:embed="rId3"/>
          <a:stretch>
            <a:fillRect/>
          </a:stretch>
        </p:blipFill>
        <p:spPr>
          <a:xfrm>
            <a:off x="7361401" y="1790949"/>
            <a:ext cx="3992399" cy="3105199"/>
          </a:xfrm>
          <a:prstGeom prst="rect">
            <a:avLst/>
          </a:prstGeom>
        </p:spPr>
      </p:pic>
    </p:spTree>
    <p:extLst>
      <p:ext uri="{BB962C8B-B14F-4D97-AF65-F5344CB8AC3E}">
        <p14:creationId xmlns:p14="http://schemas.microsoft.com/office/powerpoint/2010/main" val="138133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2A6AB-2113-BB76-DB3F-E2E4677EE673}"/>
              </a:ext>
            </a:extLst>
          </p:cNvPr>
          <p:cNvSpPr>
            <a:spLocks noGrp="1"/>
          </p:cNvSpPr>
          <p:nvPr>
            <p:ph type="title"/>
          </p:nvPr>
        </p:nvSpPr>
        <p:spPr/>
        <p:txBody>
          <a:bodyPr/>
          <a:lstStyle/>
          <a:p>
            <a:r>
              <a:rPr lang="de-DE" b="1" dirty="0"/>
              <a:t>6. Hinweis der Eltern</a:t>
            </a:r>
            <a:endParaRPr lang="de-CH" b="1" dirty="0"/>
          </a:p>
        </p:txBody>
      </p:sp>
      <p:sp>
        <p:nvSpPr>
          <p:cNvPr id="3" name="Inhaltsplatzhalter 2">
            <a:extLst>
              <a:ext uri="{FF2B5EF4-FFF2-40B4-BE49-F238E27FC236}">
                <a16:creationId xmlns:a16="http://schemas.microsoft.com/office/drawing/2014/main" id="{23058BD9-AA4C-FDE0-4C87-7918EB71E906}"/>
              </a:ext>
            </a:extLst>
          </p:cNvPr>
          <p:cNvSpPr>
            <a:spLocks noGrp="1"/>
          </p:cNvSpPr>
          <p:nvPr>
            <p:ph idx="1"/>
          </p:nvPr>
        </p:nvSpPr>
        <p:spPr>
          <a:xfrm>
            <a:off x="533400" y="1690688"/>
            <a:ext cx="6204089" cy="4653091"/>
          </a:xfrm>
        </p:spPr>
        <p:txBody>
          <a:bodyPr/>
          <a:lstStyle/>
          <a:p>
            <a:pPr marL="0" indent="0">
              <a:buNone/>
            </a:pPr>
            <a:r>
              <a:rPr lang="de-DE" b="1" dirty="0"/>
              <a:t>Beispiel Schulbus</a:t>
            </a:r>
          </a:p>
          <a:p>
            <a:pPr lvl="1"/>
            <a:r>
              <a:rPr lang="de-DE" b="1" dirty="0"/>
              <a:t>Situation: </a:t>
            </a:r>
            <a:r>
              <a:rPr lang="de-DE" dirty="0"/>
              <a:t>Teilweise unbeaufsichtigte Wartezeiten für Kindergarten- und Primarschulkinder von bis zu 20 min (11:40-12:00)</a:t>
            </a:r>
          </a:p>
          <a:p>
            <a:pPr lvl="1"/>
            <a:endParaRPr lang="de-DE" dirty="0"/>
          </a:p>
          <a:p>
            <a:pPr lvl="1"/>
            <a:r>
              <a:rPr lang="de-DE" b="1" dirty="0"/>
              <a:t>Elternwunsch: </a:t>
            </a:r>
            <a:r>
              <a:rPr lang="de-DE" dirty="0"/>
              <a:t>Begleitung der Kinder bis zum Eintreffen des Busses</a:t>
            </a:r>
          </a:p>
          <a:p>
            <a:pPr lvl="1"/>
            <a:endParaRPr lang="de-DE" dirty="0"/>
          </a:p>
          <a:p>
            <a:pPr lvl="1"/>
            <a:r>
              <a:rPr lang="de-DE" b="1" dirty="0"/>
              <a:t>Problem: </a:t>
            </a:r>
            <a:r>
              <a:rPr lang="de-DE" dirty="0"/>
              <a:t>Die Betreuung während dieser Zeit ist aktuell nicht eindeutig geregelt. </a:t>
            </a:r>
            <a:endParaRPr lang="de-CH" dirty="0"/>
          </a:p>
        </p:txBody>
      </p:sp>
      <p:pic>
        <p:nvPicPr>
          <p:cNvPr id="2050" name="Picture 2" descr="SCHULKOMPASS">
            <a:extLst>
              <a:ext uri="{FF2B5EF4-FFF2-40B4-BE49-F238E27FC236}">
                <a16:creationId xmlns:a16="http://schemas.microsoft.com/office/drawing/2014/main" id="{BC6C6CD6-1093-EE16-BF46-83188A1B5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489" y="2513368"/>
            <a:ext cx="4616311" cy="236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54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B3A1A4-5252-37FC-5B92-18E42F6749A3}"/>
            </a:ext>
          </a:extLst>
        </p:cNvPr>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7E846B4F-C734-C50A-5EFB-681FB25B1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descr="Ein Bild, das Kinderkunst, Kunst, Entwurf, Zeichnung enthält.&#10;&#10;KI-generierte Inhalte können fehlerhaft sein.">
            <a:extLst>
              <a:ext uri="{FF2B5EF4-FFF2-40B4-BE49-F238E27FC236}">
                <a16:creationId xmlns:a16="http://schemas.microsoft.com/office/drawing/2014/main" id="{7E7A60FE-B3E4-96A7-1E2C-8DAEA8C6D6D7}"/>
              </a:ext>
            </a:extLst>
          </p:cNvPr>
          <p:cNvPicPr>
            <a:picLocks noChangeAspect="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1190113" y="1160168"/>
            <a:ext cx="4535401" cy="4536803"/>
          </a:xfrm>
          <a:prstGeom prst="rect">
            <a:avLst/>
          </a:prstGeom>
          <a:noFill/>
        </p:spPr>
      </p:pic>
      <p:sp>
        <p:nvSpPr>
          <p:cNvPr id="5" name="Titel 1">
            <a:extLst>
              <a:ext uri="{FF2B5EF4-FFF2-40B4-BE49-F238E27FC236}">
                <a16:creationId xmlns:a16="http://schemas.microsoft.com/office/drawing/2014/main" id="{4068373F-2072-6B84-8ACB-11CE87B7FE30}"/>
              </a:ext>
            </a:extLst>
          </p:cNvPr>
          <p:cNvSpPr txBox="1">
            <a:spLocks/>
          </p:cNvSpPr>
          <p:nvPr/>
        </p:nvSpPr>
        <p:spPr>
          <a:xfrm>
            <a:off x="6259624" y="1160168"/>
            <a:ext cx="5398266" cy="76073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US" sz="3800" dirty="0" err="1">
                <a:latin typeface="Aptos" panose="020B0004020202020204" pitchFamily="34" charset="0"/>
              </a:rPr>
              <a:t>Begrüssung</a:t>
            </a:r>
            <a:r>
              <a:rPr lang="en-US" sz="3800" dirty="0">
                <a:latin typeface="Aptos" panose="020B0004020202020204" pitchFamily="34" charset="0"/>
              </a:rPr>
              <a:t> und </a:t>
            </a:r>
            <a:r>
              <a:rPr lang="en-US" sz="3800" dirty="0" err="1">
                <a:latin typeface="Aptos" panose="020B0004020202020204" pitchFamily="34" charset="0"/>
              </a:rPr>
              <a:t>Vorstellung</a:t>
            </a:r>
            <a:endParaRPr lang="en-US" sz="3800" dirty="0">
              <a:latin typeface="Aptos" panose="020B0004020202020204" pitchFamily="34" charset="0"/>
            </a:endParaRPr>
          </a:p>
        </p:txBody>
      </p:sp>
      <p:sp>
        <p:nvSpPr>
          <p:cNvPr id="6" name="Textfeld 5">
            <a:extLst>
              <a:ext uri="{FF2B5EF4-FFF2-40B4-BE49-F238E27FC236}">
                <a16:creationId xmlns:a16="http://schemas.microsoft.com/office/drawing/2014/main" id="{07E4196E-560C-78BA-0341-0070C77FDEE9}"/>
              </a:ext>
            </a:extLst>
          </p:cNvPr>
          <p:cNvSpPr txBox="1"/>
          <p:nvPr/>
        </p:nvSpPr>
        <p:spPr>
          <a:xfrm>
            <a:off x="6583842" y="2689905"/>
            <a:ext cx="4418045" cy="2862322"/>
          </a:xfrm>
          <a:prstGeom prst="rect">
            <a:avLst/>
          </a:prstGeom>
          <a:noFill/>
        </p:spPr>
        <p:txBody>
          <a:bodyPr wrap="square" rtlCol="0">
            <a:spAutoFit/>
          </a:bodyPr>
          <a:lstStyle/>
          <a:p>
            <a:pPr marL="285750" indent="-285750">
              <a:buFont typeface="Arial" panose="020B0604020202020204" pitchFamily="34" charset="0"/>
              <a:buChar char="•"/>
            </a:pPr>
            <a:r>
              <a:rPr lang="de-CH" dirty="0" err="1">
                <a:latin typeface="Aptos" panose="020B0004020202020204" pitchFamily="34" charset="0"/>
              </a:rPr>
              <a:t>Mirha</a:t>
            </a:r>
            <a:r>
              <a:rPr lang="de-CH" dirty="0">
                <a:latin typeface="Aptos" panose="020B0004020202020204" pitchFamily="34" charset="0"/>
              </a:rPr>
              <a:t> Aliu (Präsidentin / OZ </a:t>
            </a:r>
            <a:r>
              <a:rPr lang="de-CH" dirty="0" err="1">
                <a:latin typeface="Aptos" panose="020B0004020202020204" pitchFamily="34" charset="0"/>
              </a:rPr>
              <a:t>Flös</a:t>
            </a:r>
            <a:r>
              <a:rPr lang="de-CH" dirty="0">
                <a:latin typeface="Aptos" panose="020B0004020202020204" pitchFamily="34" charset="0"/>
              </a:rPr>
              <a:t>)</a:t>
            </a:r>
          </a:p>
          <a:p>
            <a:pPr marL="285750" indent="-285750">
              <a:buFont typeface="Arial" panose="020B0604020202020204" pitchFamily="34" charset="0"/>
              <a:buChar char="•"/>
            </a:pPr>
            <a:r>
              <a:rPr lang="de-CH" dirty="0">
                <a:latin typeface="Aptos" panose="020B0004020202020204" pitchFamily="34" charset="0"/>
              </a:rPr>
              <a:t>Martina Schwendener (Aktuarin / PS BB)</a:t>
            </a:r>
          </a:p>
          <a:p>
            <a:pPr marL="285750" indent="-285750">
              <a:buFont typeface="Arial" panose="020B0604020202020204" pitchFamily="34" charset="0"/>
              <a:buChar char="•"/>
            </a:pPr>
            <a:r>
              <a:rPr lang="de-CH" dirty="0">
                <a:latin typeface="Aptos" panose="020B0004020202020204" pitchFamily="34" charset="0"/>
              </a:rPr>
              <a:t>Hagen </a:t>
            </a:r>
            <a:r>
              <a:rPr lang="de-CH" dirty="0" err="1">
                <a:latin typeface="Aptos" panose="020B0004020202020204" pitchFamily="34" charset="0"/>
              </a:rPr>
              <a:t>Steindecker</a:t>
            </a:r>
            <a:r>
              <a:rPr lang="de-CH" dirty="0">
                <a:latin typeface="Aptos" panose="020B0004020202020204" pitchFamily="34" charset="0"/>
              </a:rPr>
              <a:t> (Kassier / PS </a:t>
            </a:r>
            <a:r>
              <a:rPr lang="de-CH" dirty="0" err="1">
                <a:latin typeface="Aptos" panose="020B0004020202020204" pitchFamily="34" charset="0"/>
              </a:rPr>
              <a:t>Kappeli-Aeuli</a:t>
            </a:r>
            <a:r>
              <a:rPr lang="de-CH" dirty="0">
                <a:latin typeface="Aptos" panose="020B0004020202020204" pitchFamily="34" charset="0"/>
              </a:rPr>
              <a:t>)</a:t>
            </a:r>
          </a:p>
          <a:p>
            <a:pPr marL="285750" indent="-285750">
              <a:buFont typeface="Arial" panose="020B0604020202020204" pitchFamily="34" charset="0"/>
              <a:buChar char="•"/>
            </a:pPr>
            <a:r>
              <a:rPr lang="de-CH" dirty="0">
                <a:latin typeface="Aptos" panose="020B0004020202020204" pitchFamily="34" charset="0"/>
              </a:rPr>
              <a:t>Corina Graf-Rohrer (PS </a:t>
            </a:r>
            <a:r>
              <a:rPr lang="de-CH" dirty="0" err="1">
                <a:latin typeface="Aptos" panose="020B0004020202020204" pitchFamily="34" charset="0"/>
              </a:rPr>
              <a:t>Kappeli</a:t>
            </a:r>
            <a:r>
              <a:rPr lang="de-CH" dirty="0">
                <a:latin typeface="Aptos" panose="020B0004020202020204" pitchFamily="34" charset="0"/>
              </a:rPr>
              <a:t>)</a:t>
            </a:r>
          </a:p>
          <a:p>
            <a:pPr marL="285750" indent="-285750">
              <a:buFont typeface="Arial" panose="020B0604020202020204" pitchFamily="34" charset="0"/>
              <a:buChar char="•"/>
            </a:pPr>
            <a:r>
              <a:rPr lang="de-CH" dirty="0" err="1">
                <a:latin typeface="Aptos" panose="020B0004020202020204" pitchFamily="34" charset="0"/>
              </a:rPr>
              <a:t>Dorine</a:t>
            </a:r>
            <a:r>
              <a:rPr lang="de-CH" dirty="0">
                <a:latin typeface="Aptos" panose="020B0004020202020204" pitchFamily="34" charset="0"/>
              </a:rPr>
              <a:t> </a:t>
            </a:r>
            <a:r>
              <a:rPr lang="de-CH" dirty="0" err="1">
                <a:latin typeface="Aptos" panose="020B0004020202020204" pitchFamily="34" charset="0"/>
              </a:rPr>
              <a:t>Schruf</a:t>
            </a:r>
            <a:r>
              <a:rPr lang="de-CH" dirty="0">
                <a:latin typeface="Aptos" panose="020B0004020202020204" pitchFamily="34" charset="0"/>
              </a:rPr>
              <a:t> (PS </a:t>
            </a:r>
            <a:r>
              <a:rPr lang="de-CH" dirty="0" err="1">
                <a:latin typeface="Aptos" panose="020B0004020202020204" pitchFamily="34" charset="0"/>
              </a:rPr>
              <a:t>Grof</a:t>
            </a:r>
            <a:r>
              <a:rPr lang="de-CH" dirty="0">
                <a:latin typeface="Aptos" panose="020B0004020202020204" pitchFamily="34" charset="0"/>
              </a:rPr>
              <a:t>)</a:t>
            </a:r>
          </a:p>
          <a:p>
            <a:pPr marL="285750" indent="-285750">
              <a:buFont typeface="Arial" panose="020B0604020202020204" pitchFamily="34" charset="0"/>
              <a:buChar char="•"/>
            </a:pPr>
            <a:r>
              <a:rPr lang="de-CH" dirty="0">
                <a:latin typeface="Aptos" panose="020B0004020202020204" pitchFamily="34" charset="0"/>
              </a:rPr>
              <a:t>Esther Rohrer (OZ </a:t>
            </a:r>
            <a:r>
              <a:rPr lang="de-CH" dirty="0" err="1">
                <a:latin typeface="Aptos" panose="020B0004020202020204" pitchFamily="34" charset="0"/>
              </a:rPr>
              <a:t>Grof</a:t>
            </a:r>
            <a:r>
              <a:rPr lang="de-CH" dirty="0">
                <a:latin typeface="Aptos" panose="020B0004020202020204" pitchFamily="34" charset="0"/>
              </a:rPr>
              <a:t>)</a:t>
            </a:r>
          </a:p>
          <a:p>
            <a:pPr marL="285750" indent="-285750">
              <a:buFont typeface="Arial" panose="020B0604020202020204" pitchFamily="34" charset="0"/>
              <a:buChar char="•"/>
            </a:pPr>
            <a:r>
              <a:rPr lang="de-CH" dirty="0" err="1">
                <a:latin typeface="Aptos" panose="020B0004020202020204" pitchFamily="34" charset="0"/>
              </a:rPr>
              <a:t>Helia</a:t>
            </a:r>
            <a:r>
              <a:rPr lang="de-CH" dirty="0">
                <a:latin typeface="Aptos" panose="020B0004020202020204" pitchFamily="34" charset="0"/>
              </a:rPr>
              <a:t> De Jesus (PS Hanfland)</a:t>
            </a:r>
          </a:p>
          <a:p>
            <a:pPr marL="285750" indent="-285750">
              <a:buFont typeface="Arial" panose="020B0604020202020204" pitchFamily="34" charset="0"/>
              <a:buChar char="•"/>
            </a:pPr>
            <a:r>
              <a:rPr lang="de-CH" dirty="0">
                <a:latin typeface="Aptos" panose="020B0004020202020204" pitchFamily="34" charset="0"/>
              </a:rPr>
              <a:t>Indira </a:t>
            </a:r>
            <a:r>
              <a:rPr lang="de-CH" dirty="0" err="1">
                <a:latin typeface="Aptos" panose="020B0004020202020204" pitchFamily="34" charset="0"/>
              </a:rPr>
              <a:t>Dehedin</a:t>
            </a:r>
            <a:r>
              <a:rPr lang="de-CH" dirty="0">
                <a:latin typeface="Aptos" panose="020B0004020202020204" pitchFamily="34" charset="0"/>
              </a:rPr>
              <a:t> (PS </a:t>
            </a:r>
            <a:r>
              <a:rPr lang="de-CH" dirty="0" err="1">
                <a:latin typeface="Aptos" panose="020B0004020202020204" pitchFamily="34" charset="0"/>
              </a:rPr>
              <a:t>Räfis</a:t>
            </a:r>
            <a:r>
              <a:rPr lang="de-CH" dirty="0">
                <a:latin typeface="Aptos" panose="020B0004020202020204" pitchFamily="34" charset="0"/>
              </a:rPr>
              <a:t>)</a:t>
            </a:r>
          </a:p>
          <a:p>
            <a:endParaRPr lang="de-CH" dirty="0">
              <a:latin typeface="Aptos" panose="020B0004020202020204" pitchFamily="34" charset="0"/>
            </a:endParaRPr>
          </a:p>
        </p:txBody>
      </p:sp>
    </p:spTree>
    <p:extLst>
      <p:ext uri="{BB962C8B-B14F-4D97-AF65-F5344CB8AC3E}">
        <p14:creationId xmlns:p14="http://schemas.microsoft.com/office/powerpoint/2010/main" val="1394479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5AFD4-CEC6-FD58-254A-40CA6D322B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D5B1BE-9BFA-55C2-0D8E-CB0EEC486A49}"/>
              </a:ext>
            </a:extLst>
          </p:cNvPr>
          <p:cNvSpPr>
            <a:spLocks noGrp="1"/>
          </p:cNvSpPr>
          <p:nvPr>
            <p:ph type="title"/>
          </p:nvPr>
        </p:nvSpPr>
        <p:spPr/>
        <p:txBody>
          <a:bodyPr/>
          <a:lstStyle/>
          <a:p>
            <a:r>
              <a:rPr lang="de-DE" b="1" dirty="0"/>
              <a:t>7. Geplantes Vorgehen</a:t>
            </a:r>
            <a:endParaRPr lang="de-CH" b="1" dirty="0"/>
          </a:p>
        </p:txBody>
      </p:sp>
      <p:sp>
        <p:nvSpPr>
          <p:cNvPr id="5" name="Inhaltsplatzhalter 4">
            <a:extLst>
              <a:ext uri="{FF2B5EF4-FFF2-40B4-BE49-F238E27FC236}">
                <a16:creationId xmlns:a16="http://schemas.microsoft.com/office/drawing/2014/main" id="{9BE6922A-A558-2411-2B4C-4D5FC7ECC015}"/>
              </a:ext>
            </a:extLst>
          </p:cNvPr>
          <p:cNvSpPr>
            <a:spLocks noGrp="1"/>
          </p:cNvSpPr>
          <p:nvPr>
            <p:ph idx="1"/>
          </p:nvPr>
        </p:nvSpPr>
        <p:spPr>
          <a:xfrm>
            <a:off x="1135285" y="1546997"/>
            <a:ext cx="7980404" cy="4945878"/>
          </a:xfrm>
        </p:spPr>
        <p:txBody>
          <a:bodyPr>
            <a:normAutofit/>
          </a:bodyPr>
          <a:lstStyle/>
          <a:p>
            <a:pPr>
              <a:buClr>
                <a:srgbClr val="00B050"/>
              </a:buClr>
              <a:buFont typeface="Wingdings" panose="05000000000000000000" pitchFamily="2" charset="2"/>
              <a:buChar char="x"/>
            </a:pPr>
            <a:r>
              <a:rPr lang="de-DE" sz="2000" dirty="0"/>
              <a:t> Abstimmung mit den Behörden, für realistische Lösungen</a:t>
            </a:r>
          </a:p>
          <a:p>
            <a:pPr lvl="1">
              <a:buClr>
                <a:srgbClr val="00B050"/>
              </a:buClr>
              <a:buFont typeface="Wingdings" panose="05000000000000000000" pitchFamily="2" charset="2"/>
              <a:buChar char="x"/>
            </a:pPr>
            <a:r>
              <a:rPr lang="de-DE" sz="2000" dirty="0"/>
              <a:t> Polizeiposten Buchs 10.12.2025</a:t>
            </a:r>
          </a:p>
          <a:p>
            <a:pPr lvl="1">
              <a:buClr>
                <a:srgbClr val="00B050"/>
              </a:buClr>
              <a:buFont typeface="Wingdings" panose="05000000000000000000" pitchFamily="2" charset="2"/>
              <a:buChar char="x"/>
            </a:pPr>
            <a:r>
              <a:rPr lang="de-DE" sz="2000" dirty="0"/>
              <a:t> Stadt Buchs 14.01.2026</a:t>
            </a:r>
          </a:p>
          <a:p>
            <a:pPr>
              <a:buClr>
                <a:srgbClr val="00B050"/>
              </a:buClr>
              <a:buFont typeface="Wingdings" panose="05000000000000000000" pitchFamily="2" charset="2"/>
              <a:buChar char="x"/>
            </a:pPr>
            <a:r>
              <a:rPr lang="de-DE" sz="2000" dirty="0"/>
              <a:t> Vorstellung des Projekts, 26.01.2026 </a:t>
            </a:r>
          </a:p>
          <a:p>
            <a:pPr>
              <a:buFont typeface="Wingdings" panose="05000000000000000000" pitchFamily="2" charset="2"/>
              <a:buChar char="o"/>
            </a:pPr>
            <a:r>
              <a:rPr lang="de-DE" sz="2000" dirty="0"/>
              <a:t> Begehung Schulhauptwege, 11. &amp; 25. Feb. 2026</a:t>
            </a:r>
          </a:p>
          <a:p>
            <a:pPr>
              <a:buFont typeface="Wingdings" panose="05000000000000000000" pitchFamily="2" charset="2"/>
              <a:buChar char="o"/>
            </a:pPr>
            <a:r>
              <a:rPr lang="de-DE" sz="2000" dirty="0"/>
              <a:t> Themensammlung, Fotodokumentation und Kartierung </a:t>
            </a:r>
          </a:p>
          <a:p>
            <a:pPr>
              <a:buFont typeface="Wingdings" panose="05000000000000000000" pitchFamily="2" charset="2"/>
              <a:buChar char="o"/>
            </a:pPr>
            <a:r>
              <a:rPr lang="de-DE" sz="2000" dirty="0"/>
              <a:t> Prüfung und Priorisierung durch die Stadt Polizei </a:t>
            </a:r>
          </a:p>
          <a:p>
            <a:pPr>
              <a:buFont typeface="Wingdings" panose="05000000000000000000" pitchFamily="2" charset="2"/>
              <a:buChar char="o"/>
            </a:pPr>
            <a:r>
              <a:rPr lang="de-DE" sz="2000" dirty="0"/>
              <a:t> Abstimmung der Änderungswünsche mit Verantwortlichen der Stadt        Buchs SG/ KAPO SG</a:t>
            </a:r>
          </a:p>
          <a:p>
            <a:pPr>
              <a:buFont typeface="Wingdings" panose="05000000000000000000" pitchFamily="2" charset="2"/>
              <a:buChar char="o"/>
            </a:pPr>
            <a:r>
              <a:rPr lang="de-DE" sz="2000" dirty="0"/>
              <a:t> Vorstellung der Änderungen</a:t>
            </a:r>
            <a:endParaRPr lang="de-CH" sz="2000" dirty="0"/>
          </a:p>
          <a:p>
            <a:pPr>
              <a:buFont typeface="Wingdings" panose="05000000000000000000" pitchFamily="2" charset="2"/>
              <a:buChar char="o"/>
            </a:pPr>
            <a:r>
              <a:rPr lang="de-DE" sz="2000" dirty="0"/>
              <a:t> Realisierung mit Fortschrittsbericht</a:t>
            </a:r>
          </a:p>
        </p:txBody>
      </p:sp>
    </p:spTree>
    <p:extLst>
      <p:ext uri="{BB962C8B-B14F-4D97-AF65-F5344CB8AC3E}">
        <p14:creationId xmlns:p14="http://schemas.microsoft.com/office/powerpoint/2010/main" val="426976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53D7E-C741-BBB0-B23A-1242183F66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BBA6B3-93D0-F178-FD3B-77B423417FAA}"/>
              </a:ext>
            </a:extLst>
          </p:cNvPr>
          <p:cNvSpPr>
            <a:spLocks noGrp="1"/>
          </p:cNvSpPr>
          <p:nvPr>
            <p:ph type="title"/>
          </p:nvPr>
        </p:nvSpPr>
        <p:spPr/>
        <p:txBody>
          <a:bodyPr/>
          <a:lstStyle/>
          <a:p>
            <a:r>
              <a:rPr lang="de-DE" b="1" dirty="0"/>
              <a:t>8. Varia</a:t>
            </a:r>
            <a:endParaRPr lang="de-CH" b="1" dirty="0"/>
          </a:p>
        </p:txBody>
      </p:sp>
      <p:pic>
        <p:nvPicPr>
          <p:cNvPr id="12" name="Grafik 11" descr="Ein Bild, das Text, Schrift, Grafiken, Screenshot enthält.">
            <a:extLst>
              <a:ext uri="{FF2B5EF4-FFF2-40B4-BE49-F238E27FC236}">
                <a16:creationId xmlns:a16="http://schemas.microsoft.com/office/drawing/2014/main" id="{3C26BE53-DBE0-19F5-53CB-8397C0146459}"/>
              </a:ext>
            </a:extLst>
          </p:cNvPr>
          <p:cNvPicPr>
            <a:picLocks noChangeAspect="1"/>
          </p:cNvPicPr>
          <p:nvPr/>
        </p:nvPicPr>
        <p:blipFill>
          <a:blip r:embed="rId3"/>
          <a:stretch>
            <a:fillRect/>
          </a:stretch>
        </p:blipFill>
        <p:spPr>
          <a:xfrm>
            <a:off x="998150" y="1389255"/>
            <a:ext cx="7362879" cy="4686334"/>
          </a:xfrm>
          <a:prstGeom prst="rect">
            <a:avLst/>
          </a:prstGeom>
        </p:spPr>
      </p:pic>
      <p:sp>
        <p:nvSpPr>
          <p:cNvPr id="13" name="Rechteck 12">
            <a:extLst>
              <a:ext uri="{FF2B5EF4-FFF2-40B4-BE49-F238E27FC236}">
                <a16:creationId xmlns:a16="http://schemas.microsoft.com/office/drawing/2014/main" id="{005EBE26-A95B-55EE-199D-2C1F17D725FA}"/>
              </a:ext>
            </a:extLst>
          </p:cNvPr>
          <p:cNvSpPr/>
          <p:nvPr/>
        </p:nvSpPr>
        <p:spPr>
          <a:xfrm>
            <a:off x="7617759" y="5311588"/>
            <a:ext cx="941294" cy="9009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711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D2CEA-A4DF-5686-E227-095623EA06A4}"/>
            </a:ext>
          </a:extLst>
        </p:cNvPr>
        <p:cNvGrpSpPr/>
        <p:nvPr/>
      </p:nvGrpSpPr>
      <p:grpSpPr>
        <a:xfrm>
          <a:off x="0" y="0"/>
          <a:ext cx="0" cy="0"/>
          <a:chOff x="0" y="0"/>
          <a:chExt cx="0" cy="0"/>
        </a:xfrm>
      </p:grpSpPr>
      <p:pic>
        <p:nvPicPr>
          <p:cNvPr id="3" name="Grafik 2" descr="Ein Bild, das Kinderkunst, Text, Grafiken, Kunst enthält.&#10;&#10;KI-generierte Inhalte können fehlerhaft sein.">
            <a:extLst>
              <a:ext uri="{FF2B5EF4-FFF2-40B4-BE49-F238E27FC236}">
                <a16:creationId xmlns:a16="http://schemas.microsoft.com/office/drawing/2014/main" id="{A64C0D5F-076C-7EF6-64B7-A0A6275AEC1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90113" y="1160168"/>
            <a:ext cx="4535401" cy="4536803"/>
          </a:xfrm>
          <a:prstGeom prst="rect">
            <a:avLst/>
          </a:prstGeom>
        </p:spPr>
      </p:pic>
      <p:sp>
        <p:nvSpPr>
          <p:cNvPr id="5" name="Titel 1">
            <a:extLst>
              <a:ext uri="{FF2B5EF4-FFF2-40B4-BE49-F238E27FC236}">
                <a16:creationId xmlns:a16="http://schemas.microsoft.com/office/drawing/2014/main" id="{6F17015C-8C59-3E0A-F99A-352C92FE0449}"/>
              </a:ext>
            </a:extLst>
          </p:cNvPr>
          <p:cNvSpPr txBox="1">
            <a:spLocks/>
          </p:cNvSpPr>
          <p:nvPr/>
        </p:nvSpPr>
        <p:spPr>
          <a:xfrm>
            <a:off x="6466488" y="1053297"/>
            <a:ext cx="5398266" cy="351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endParaRPr lang="en-US" sz="3800" dirty="0">
              <a:latin typeface="Aptos" panose="020B0004020202020204" pitchFamily="34" charset="0"/>
            </a:endParaRPr>
          </a:p>
          <a:p>
            <a:pPr algn="l"/>
            <a:endParaRPr lang="en-US" sz="3800" dirty="0">
              <a:latin typeface="Aptos" panose="020B0004020202020204" pitchFamily="34" charset="0"/>
            </a:endParaRPr>
          </a:p>
          <a:p>
            <a:pPr algn="l"/>
            <a:r>
              <a:rPr lang="en-US" sz="3800" dirty="0" err="1">
                <a:latin typeface="Aptos" panose="020B0004020202020204" pitchFamily="34" charset="0"/>
              </a:rPr>
              <a:t>Vielen</a:t>
            </a:r>
            <a:r>
              <a:rPr lang="en-US" sz="3800" dirty="0">
                <a:latin typeface="Aptos" panose="020B0004020202020204" pitchFamily="34" charset="0"/>
              </a:rPr>
              <a:t> Dank für </a:t>
            </a:r>
            <a:r>
              <a:rPr lang="en-US" sz="3800" dirty="0" err="1">
                <a:latin typeface="Aptos" panose="020B0004020202020204" pitchFamily="34" charset="0"/>
              </a:rPr>
              <a:t>eure</a:t>
            </a:r>
            <a:r>
              <a:rPr lang="en-US" sz="3800" dirty="0">
                <a:latin typeface="Aptos" panose="020B0004020202020204" pitchFamily="34" charset="0"/>
              </a:rPr>
              <a:t> </a:t>
            </a:r>
            <a:r>
              <a:rPr lang="en-US" sz="3800" dirty="0" err="1">
                <a:latin typeface="Aptos" panose="020B0004020202020204" pitchFamily="34" charset="0"/>
              </a:rPr>
              <a:t>Aufmerksamkeit</a:t>
            </a:r>
            <a:r>
              <a:rPr lang="en-US" sz="3800" dirty="0">
                <a:latin typeface="Aptos" panose="020B0004020202020204" pitchFamily="34" charset="0"/>
              </a:rPr>
              <a:t>!</a:t>
            </a:r>
          </a:p>
          <a:p>
            <a:pPr algn="l"/>
            <a:br>
              <a:rPr lang="en-US" sz="3800" dirty="0">
                <a:latin typeface="Aptos" panose="020B0004020202020204" pitchFamily="34" charset="0"/>
              </a:rPr>
            </a:br>
            <a:endParaRPr lang="en-US" sz="3800" dirty="0">
              <a:latin typeface="Aptos" panose="020B0004020202020204" pitchFamily="34" charset="0"/>
            </a:endParaRPr>
          </a:p>
          <a:p>
            <a:pPr algn="l"/>
            <a:endParaRPr lang="en-US" sz="3800" dirty="0">
              <a:latin typeface="Aptos" panose="020B0004020202020204" pitchFamily="34" charset="0"/>
            </a:endParaRPr>
          </a:p>
          <a:p>
            <a:pPr algn="l"/>
            <a:endParaRPr lang="en-US" sz="3800" dirty="0">
              <a:latin typeface="Aptos" panose="020B0004020202020204" pitchFamily="34" charset="0"/>
            </a:endParaRPr>
          </a:p>
        </p:txBody>
      </p:sp>
      <p:pic>
        <p:nvPicPr>
          <p:cNvPr id="4" name="Grafik 3" descr="Ein Bild, das Text, Screenshot, Grafiken, Grafikdesign enthält.&#10;&#10;KI-generierte Inhalte können fehlerhaft sein.">
            <a:extLst>
              <a:ext uri="{FF2B5EF4-FFF2-40B4-BE49-F238E27FC236}">
                <a16:creationId xmlns:a16="http://schemas.microsoft.com/office/drawing/2014/main" id="{C41B3612-A990-1319-3ED1-66575B2C7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6189" y="2812097"/>
            <a:ext cx="2914650" cy="2914650"/>
          </a:xfrm>
          <a:prstGeom prst="rect">
            <a:avLst/>
          </a:prstGeom>
        </p:spPr>
      </p:pic>
    </p:spTree>
    <p:extLst>
      <p:ext uri="{BB962C8B-B14F-4D97-AF65-F5344CB8AC3E}">
        <p14:creationId xmlns:p14="http://schemas.microsoft.com/office/powerpoint/2010/main" val="2790447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C66C26-7AB6-CD4B-9B69-0B45C5E7438B}"/>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12DA907-2616-F483-1850-9AEB5B0A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descr="Ein Bild, das Kinderkunst, Text, Grafiken, Kunst enthält.&#10;&#10;KI-generierte Inhalte können fehlerhaft sein.">
            <a:extLst>
              <a:ext uri="{FF2B5EF4-FFF2-40B4-BE49-F238E27FC236}">
                <a16:creationId xmlns:a16="http://schemas.microsoft.com/office/drawing/2014/main" id="{C8B32FC6-04C0-0D1F-4685-2B721B9EBB9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90113" y="1160168"/>
            <a:ext cx="4535401" cy="4536803"/>
          </a:xfrm>
          <a:prstGeom prst="rect">
            <a:avLst/>
          </a:prstGeom>
        </p:spPr>
      </p:pic>
      <p:sp>
        <p:nvSpPr>
          <p:cNvPr id="6" name="Titel 1">
            <a:extLst>
              <a:ext uri="{FF2B5EF4-FFF2-40B4-BE49-F238E27FC236}">
                <a16:creationId xmlns:a16="http://schemas.microsoft.com/office/drawing/2014/main" id="{E10C4161-8BE4-1AD6-2AD1-71B6161D82A7}"/>
              </a:ext>
            </a:extLst>
          </p:cNvPr>
          <p:cNvSpPr txBox="1">
            <a:spLocks/>
          </p:cNvSpPr>
          <p:nvPr/>
        </p:nvSpPr>
        <p:spPr>
          <a:xfrm>
            <a:off x="6460942" y="1160168"/>
            <a:ext cx="5398266" cy="7607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US" sz="3800" dirty="0">
                <a:latin typeface="Aptos" panose="020B0004020202020204" pitchFamily="34" charset="0"/>
              </a:rPr>
              <a:t>Unser Logo</a:t>
            </a:r>
          </a:p>
        </p:txBody>
      </p:sp>
    </p:spTree>
    <p:extLst>
      <p:ext uri="{BB962C8B-B14F-4D97-AF65-F5344CB8AC3E}">
        <p14:creationId xmlns:p14="http://schemas.microsoft.com/office/powerpoint/2010/main" val="1534172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EBE948-D6AC-6AB9-B341-9F1CBE03B097}"/>
            </a:ext>
          </a:extLst>
        </p:cNvPr>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93867CFF-B751-A3FC-ACFB-56FC4550C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descr="Ein Bild, das Kinderkunst, Kunst, Entwurf, Zeichnung enthält.&#10;&#10;KI-generierte Inhalte können fehlerhaft sein.">
            <a:extLst>
              <a:ext uri="{FF2B5EF4-FFF2-40B4-BE49-F238E27FC236}">
                <a16:creationId xmlns:a16="http://schemas.microsoft.com/office/drawing/2014/main" id="{4F31273F-B6A9-E2A3-9511-D2163610C06A}"/>
              </a:ext>
            </a:extLst>
          </p:cNvPr>
          <p:cNvPicPr>
            <a:picLocks noChangeAspect="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1190113" y="1160168"/>
            <a:ext cx="4535401" cy="4536803"/>
          </a:xfrm>
          <a:prstGeom prst="rect">
            <a:avLst/>
          </a:prstGeom>
          <a:noFill/>
        </p:spPr>
      </p:pic>
      <p:sp>
        <p:nvSpPr>
          <p:cNvPr id="4" name="Titel 1">
            <a:extLst>
              <a:ext uri="{FF2B5EF4-FFF2-40B4-BE49-F238E27FC236}">
                <a16:creationId xmlns:a16="http://schemas.microsoft.com/office/drawing/2014/main" id="{9C968B38-9767-65C0-27E5-C825F9413642}"/>
              </a:ext>
            </a:extLst>
          </p:cNvPr>
          <p:cNvSpPr txBox="1">
            <a:spLocks/>
          </p:cNvSpPr>
          <p:nvPr/>
        </p:nvSpPr>
        <p:spPr>
          <a:xfrm>
            <a:off x="6384742" y="1101136"/>
            <a:ext cx="5398266" cy="7607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US" sz="3800" dirty="0" err="1">
                <a:latin typeface="Aptos" panose="020B0004020202020204" pitchFamily="34" charset="0"/>
              </a:rPr>
              <a:t>Werte</a:t>
            </a:r>
            <a:r>
              <a:rPr lang="en-US" sz="3800" dirty="0">
                <a:latin typeface="Aptos" panose="020B0004020202020204" pitchFamily="34" charset="0"/>
              </a:rPr>
              <a:t> und </a:t>
            </a:r>
            <a:r>
              <a:rPr lang="en-US" sz="3800" dirty="0" err="1">
                <a:latin typeface="Aptos" panose="020B0004020202020204" pitchFamily="34" charset="0"/>
              </a:rPr>
              <a:t>Ziele</a:t>
            </a:r>
            <a:endParaRPr lang="en-US" sz="3800" dirty="0">
              <a:latin typeface="Aptos" panose="020B0004020202020204" pitchFamily="34" charset="0"/>
            </a:endParaRPr>
          </a:p>
        </p:txBody>
      </p:sp>
      <p:sp>
        <p:nvSpPr>
          <p:cNvPr id="5" name="Textfeld 4">
            <a:extLst>
              <a:ext uri="{FF2B5EF4-FFF2-40B4-BE49-F238E27FC236}">
                <a16:creationId xmlns:a16="http://schemas.microsoft.com/office/drawing/2014/main" id="{B6E82C0A-92F7-D949-A4B4-71AD585F47D5}"/>
              </a:ext>
            </a:extLst>
          </p:cNvPr>
          <p:cNvSpPr txBox="1"/>
          <p:nvPr/>
        </p:nvSpPr>
        <p:spPr>
          <a:xfrm>
            <a:off x="6384742" y="2274838"/>
            <a:ext cx="4418045" cy="2308324"/>
          </a:xfrm>
          <a:prstGeom prst="rect">
            <a:avLst/>
          </a:prstGeom>
          <a:noFill/>
        </p:spPr>
        <p:txBody>
          <a:bodyPr wrap="square" rtlCol="0">
            <a:spAutoFit/>
          </a:bodyPr>
          <a:lstStyle/>
          <a:p>
            <a:pPr marL="285750" indent="-285750">
              <a:buFont typeface="Arial" panose="020B0604020202020204" pitchFamily="34" charset="0"/>
              <a:buChar char="•"/>
            </a:pPr>
            <a:r>
              <a:rPr lang="de-CH" dirty="0">
                <a:latin typeface="Aptos" panose="020B0004020202020204" pitchFamily="34" charset="0"/>
              </a:rPr>
              <a:t>Zusammenarbeit und Vertrauen fördern</a:t>
            </a:r>
          </a:p>
          <a:p>
            <a:pPr marL="285750" indent="-285750">
              <a:buFont typeface="Arial" panose="020B0604020202020204" pitchFamily="34" charset="0"/>
              <a:buChar char="•"/>
            </a:pPr>
            <a:r>
              <a:rPr lang="de-CH" dirty="0">
                <a:latin typeface="Aptos" panose="020B0004020202020204" pitchFamily="34" charset="0"/>
              </a:rPr>
              <a:t>Unterstützung bieten</a:t>
            </a:r>
          </a:p>
          <a:p>
            <a:pPr marL="285750" indent="-285750">
              <a:buFont typeface="Arial" panose="020B0604020202020204" pitchFamily="34" charset="0"/>
              <a:buChar char="•"/>
            </a:pPr>
            <a:r>
              <a:rPr lang="de-CH" dirty="0">
                <a:latin typeface="Aptos" panose="020B0004020202020204" pitchFamily="34" charset="0"/>
              </a:rPr>
              <a:t>Gemeinschaft stärken</a:t>
            </a:r>
          </a:p>
          <a:p>
            <a:pPr marL="285750" indent="-285750">
              <a:buFont typeface="Arial" panose="020B0604020202020204" pitchFamily="34" charset="0"/>
              <a:buChar char="•"/>
            </a:pPr>
            <a:r>
              <a:rPr lang="de-CH" dirty="0">
                <a:latin typeface="Aptos" panose="020B0004020202020204" pitchFamily="34" charset="0"/>
              </a:rPr>
              <a:t>Austausch ermöglichen</a:t>
            </a:r>
          </a:p>
          <a:p>
            <a:pPr marL="285750" indent="-285750">
              <a:buFont typeface="Arial" panose="020B0604020202020204" pitchFamily="34" charset="0"/>
              <a:buChar char="•"/>
            </a:pPr>
            <a:r>
              <a:rPr lang="de-CH" dirty="0">
                <a:latin typeface="Aptos" panose="020B0004020202020204" pitchFamily="34" charset="0"/>
              </a:rPr>
              <a:t>Feedbackpartnerin sein</a:t>
            </a:r>
          </a:p>
          <a:p>
            <a:pPr marL="285750" indent="-285750">
              <a:buFont typeface="Arial" panose="020B0604020202020204" pitchFamily="34" charset="0"/>
              <a:buChar char="•"/>
            </a:pPr>
            <a:r>
              <a:rPr lang="de-CH" dirty="0">
                <a:latin typeface="Aptos" panose="020B0004020202020204" pitchFamily="34" charset="0"/>
              </a:rPr>
              <a:t>Elterninteressen bündeln</a:t>
            </a:r>
          </a:p>
          <a:p>
            <a:pPr marL="285750" indent="-285750">
              <a:buFont typeface="Arial" panose="020B0604020202020204" pitchFamily="34" charset="0"/>
              <a:buChar char="•"/>
            </a:pPr>
            <a:r>
              <a:rPr lang="de-CH" dirty="0">
                <a:latin typeface="Aptos" panose="020B0004020202020204" pitchFamily="34" charset="0"/>
              </a:rPr>
              <a:t>Engagement</a:t>
            </a:r>
          </a:p>
          <a:p>
            <a:pPr marL="285750" indent="-285750">
              <a:buFont typeface="Arial" panose="020B0604020202020204" pitchFamily="34" charset="0"/>
              <a:buChar char="•"/>
            </a:pPr>
            <a:r>
              <a:rPr lang="de-CH" dirty="0">
                <a:latin typeface="Aptos" panose="020B0004020202020204" pitchFamily="34" charset="0"/>
              </a:rPr>
              <a:t>Förderung von Elternbildung</a:t>
            </a:r>
          </a:p>
        </p:txBody>
      </p:sp>
    </p:spTree>
    <p:extLst>
      <p:ext uri="{BB962C8B-B14F-4D97-AF65-F5344CB8AC3E}">
        <p14:creationId xmlns:p14="http://schemas.microsoft.com/office/powerpoint/2010/main" val="809256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C9FD69-1425-64A7-0536-2132AFB0C792}"/>
            </a:ext>
          </a:extLst>
        </p:cNvPr>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3D993B23-7E0A-633B-DABA-AC4C354DF5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descr="Ein Bild, das Kinderkunst, Kunst, Entwurf, Zeichnung enthält.&#10;&#10;KI-generierte Inhalte können fehlerhaft sein.">
            <a:extLst>
              <a:ext uri="{FF2B5EF4-FFF2-40B4-BE49-F238E27FC236}">
                <a16:creationId xmlns:a16="http://schemas.microsoft.com/office/drawing/2014/main" id="{BB57B58A-D535-7C59-8761-4018FF918738}"/>
              </a:ext>
            </a:extLst>
          </p:cNvPr>
          <p:cNvPicPr>
            <a:picLocks noChangeAspect="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1190113" y="1160168"/>
            <a:ext cx="4535401" cy="4536803"/>
          </a:xfrm>
          <a:prstGeom prst="rect">
            <a:avLst/>
          </a:prstGeom>
          <a:noFill/>
        </p:spPr>
      </p:pic>
      <p:sp>
        <p:nvSpPr>
          <p:cNvPr id="4" name="Titel 1">
            <a:extLst>
              <a:ext uri="{FF2B5EF4-FFF2-40B4-BE49-F238E27FC236}">
                <a16:creationId xmlns:a16="http://schemas.microsoft.com/office/drawing/2014/main" id="{CB5600D5-B91F-A46B-E65C-4BD9764EAD3A}"/>
              </a:ext>
            </a:extLst>
          </p:cNvPr>
          <p:cNvSpPr txBox="1">
            <a:spLocks/>
          </p:cNvSpPr>
          <p:nvPr/>
        </p:nvSpPr>
        <p:spPr>
          <a:xfrm>
            <a:off x="6460942" y="1160168"/>
            <a:ext cx="5398266" cy="7607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US" sz="3800" dirty="0">
                <a:latin typeface="Aptos" panose="020B0004020202020204" pitchFamily="34" charset="0"/>
              </a:rPr>
              <a:t>Zusammenarbeit</a:t>
            </a:r>
          </a:p>
        </p:txBody>
      </p:sp>
      <p:sp>
        <p:nvSpPr>
          <p:cNvPr id="5" name="Textfeld 4">
            <a:extLst>
              <a:ext uri="{FF2B5EF4-FFF2-40B4-BE49-F238E27FC236}">
                <a16:creationId xmlns:a16="http://schemas.microsoft.com/office/drawing/2014/main" id="{78FBF6B4-DFE0-E1ED-BAFC-B921E166BE52}"/>
              </a:ext>
            </a:extLst>
          </p:cNvPr>
          <p:cNvSpPr txBox="1"/>
          <p:nvPr/>
        </p:nvSpPr>
        <p:spPr>
          <a:xfrm>
            <a:off x="6583842" y="2505239"/>
            <a:ext cx="4418045" cy="923330"/>
          </a:xfrm>
          <a:prstGeom prst="rect">
            <a:avLst/>
          </a:prstGeom>
          <a:noFill/>
        </p:spPr>
        <p:txBody>
          <a:bodyPr wrap="square" rtlCol="0">
            <a:spAutoFit/>
          </a:bodyPr>
          <a:lstStyle/>
          <a:p>
            <a:pPr marL="342900" lvl="0" indent="-285750">
              <a:buFont typeface="Arial" panose="020B0604020202020204" pitchFamily="34" charset="0"/>
              <a:buChar char="•"/>
            </a:pPr>
            <a:r>
              <a:rPr lang="en-US" dirty="0" err="1">
                <a:latin typeface="Aptos" panose="020B0004020202020204" pitchFamily="34" charset="0"/>
              </a:rPr>
              <a:t>Zusammenarbeitsvereinbarung</a:t>
            </a:r>
            <a:r>
              <a:rPr lang="en-US" dirty="0">
                <a:latin typeface="Aptos" panose="020B0004020202020204" pitchFamily="34" charset="0"/>
              </a:rPr>
              <a:t> (ZAV)</a:t>
            </a:r>
          </a:p>
          <a:p>
            <a:pPr marL="342900" lvl="0" indent="-285750">
              <a:buFont typeface="Arial" panose="020B0604020202020204" pitchFamily="34" charset="0"/>
              <a:buChar char="•"/>
            </a:pPr>
            <a:r>
              <a:rPr lang="en-US" dirty="0" err="1">
                <a:latin typeface="Aptos" panose="020B0004020202020204" pitchFamily="34" charset="0"/>
              </a:rPr>
              <a:t>Statuten</a:t>
            </a:r>
            <a:endParaRPr lang="en-US" dirty="0">
              <a:latin typeface="Aptos" panose="020B0004020202020204" pitchFamily="34" charset="0"/>
            </a:endParaRPr>
          </a:p>
          <a:p>
            <a:pPr marL="342900" lvl="0" indent="-285750">
              <a:buFont typeface="Arial" panose="020B0604020202020204" pitchFamily="34" charset="0"/>
              <a:buChar char="•"/>
            </a:pPr>
            <a:r>
              <a:rPr lang="en-US" dirty="0" err="1">
                <a:latin typeface="Aptos" panose="020B0004020202020204" pitchFamily="34" charset="0"/>
              </a:rPr>
              <a:t>Konzept</a:t>
            </a:r>
            <a:r>
              <a:rPr lang="en-US" dirty="0">
                <a:latin typeface="Aptos" panose="020B0004020202020204" pitchFamily="34" charset="0"/>
              </a:rPr>
              <a:t> EOB</a:t>
            </a:r>
          </a:p>
        </p:txBody>
      </p:sp>
      <p:pic>
        <p:nvPicPr>
          <p:cNvPr id="2" name="Grafik 1" descr="Ein Bild, das Schrift, Text, Grafiken, Grafikdesign enthält.&#10;&#10;KI-generierte Inhalte können fehlerhaft sein.">
            <a:extLst>
              <a:ext uri="{FF2B5EF4-FFF2-40B4-BE49-F238E27FC236}">
                <a16:creationId xmlns:a16="http://schemas.microsoft.com/office/drawing/2014/main" id="{F08D1E96-CFB4-A6B4-BBA9-5A754880DB7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14196" y="4288402"/>
            <a:ext cx="3012709" cy="1501032"/>
          </a:xfrm>
          <a:prstGeom prst="rect">
            <a:avLst/>
          </a:prstGeom>
        </p:spPr>
      </p:pic>
    </p:spTree>
    <p:extLst>
      <p:ext uri="{BB962C8B-B14F-4D97-AF65-F5344CB8AC3E}">
        <p14:creationId xmlns:p14="http://schemas.microsoft.com/office/powerpoint/2010/main" val="2610723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E0A680-C589-069C-6271-423082FE8A97}"/>
            </a:ext>
          </a:extLst>
        </p:cNvPr>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7E846B4F-C734-C50A-5EFB-681FB25B1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descr="Ein Bild, das Kinderkunst, Kunst, Entwurf, Zeichnung enthält.&#10;&#10;KI-generierte Inhalte können fehlerhaft sein.">
            <a:extLst>
              <a:ext uri="{FF2B5EF4-FFF2-40B4-BE49-F238E27FC236}">
                <a16:creationId xmlns:a16="http://schemas.microsoft.com/office/drawing/2014/main" id="{3C83B94A-B4FB-D009-4763-6DBEE211D7EE}"/>
              </a:ext>
            </a:extLst>
          </p:cNvPr>
          <p:cNvPicPr>
            <a:picLocks noChangeAspect="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1190113" y="1160168"/>
            <a:ext cx="4535401" cy="4536803"/>
          </a:xfrm>
          <a:prstGeom prst="rect">
            <a:avLst/>
          </a:prstGeom>
          <a:noFill/>
        </p:spPr>
      </p:pic>
      <p:sp>
        <p:nvSpPr>
          <p:cNvPr id="4" name="Titel 1">
            <a:extLst>
              <a:ext uri="{FF2B5EF4-FFF2-40B4-BE49-F238E27FC236}">
                <a16:creationId xmlns:a16="http://schemas.microsoft.com/office/drawing/2014/main" id="{A7F5C995-2A29-445B-96C8-767CBFE2F259}"/>
              </a:ext>
            </a:extLst>
          </p:cNvPr>
          <p:cNvSpPr txBox="1">
            <a:spLocks/>
          </p:cNvSpPr>
          <p:nvPr/>
        </p:nvSpPr>
        <p:spPr>
          <a:xfrm>
            <a:off x="6172200" y="762351"/>
            <a:ext cx="5911450" cy="11584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US" sz="3800" dirty="0" err="1">
                <a:latin typeface="Aptos" panose="020B0004020202020204" pitchFamily="34" charset="0"/>
              </a:rPr>
              <a:t>Ausserhalb</a:t>
            </a:r>
            <a:r>
              <a:rPr lang="en-US" sz="3800" dirty="0">
                <a:latin typeface="Aptos" panose="020B0004020202020204" pitchFamily="34" charset="0"/>
              </a:rPr>
              <a:t> </a:t>
            </a:r>
            <a:r>
              <a:rPr lang="en-US" sz="3800" dirty="0" err="1">
                <a:latin typeface="Aptos" panose="020B0004020202020204" pitchFamily="34" charset="0"/>
              </a:rPr>
              <a:t>Zuständigkeit</a:t>
            </a:r>
            <a:endParaRPr lang="en-US" sz="3800" dirty="0">
              <a:latin typeface="Aptos" panose="020B0004020202020204" pitchFamily="34" charset="0"/>
            </a:endParaRPr>
          </a:p>
        </p:txBody>
      </p:sp>
      <p:sp>
        <p:nvSpPr>
          <p:cNvPr id="2" name="Textfeld 1">
            <a:extLst>
              <a:ext uri="{FF2B5EF4-FFF2-40B4-BE49-F238E27FC236}">
                <a16:creationId xmlns:a16="http://schemas.microsoft.com/office/drawing/2014/main" id="{E7D6BCB6-3CB2-1362-B5C4-4B717ACAEF36}"/>
              </a:ext>
            </a:extLst>
          </p:cNvPr>
          <p:cNvSpPr txBox="1"/>
          <p:nvPr/>
        </p:nvSpPr>
        <p:spPr>
          <a:xfrm>
            <a:off x="6466488" y="2683190"/>
            <a:ext cx="4418045" cy="1908279"/>
          </a:xfrm>
          <a:prstGeom prst="rect">
            <a:avLst/>
          </a:prstGeom>
          <a:noFill/>
        </p:spPr>
        <p:txBody>
          <a:bodyPr wrap="square" rtlCol="0">
            <a:spAutoFit/>
          </a:bodyPr>
          <a:lstStyle/>
          <a:p>
            <a:pPr marL="285750" lvl="0" indent="-285750">
              <a:lnSpc>
                <a:spcPct val="110000"/>
              </a:lnSpc>
              <a:buFont typeface="Arial" panose="020B0604020202020204" pitchFamily="34" charset="0"/>
              <a:buChar char="•"/>
            </a:pPr>
            <a:r>
              <a:rPr lang="de-CH" dirty="0">
                <a:latin typeface="Aptos" panose="020B0004020202020204" pitchFamily="34" charset="0"/>
              </a:rPr>
              <a:t>Bewältigung und Lösungen individueller Schulprobleme </a:t>
            </a:r>
          </a:p>
          <a:p>
            <a:pPr marL="285750" lvl="0" indent="-285750">
              <a:lnSpc>
                <a:spcPct val="110000"/>
              </a:lnSpc>
              <a:buFont typeface="Arial" panose="020B0604020202020204" pitchFamily="34" charset="0"/>
              <a:buChar char="•"/>
            </a:pPr>
            <a:r>
              <a:rPr lang="de-CH" dirty="0">
                <a:latin typeface="Aptos" panose="020B0004020202020204" pitchFamily="34" charset="0"/>
              </a:rPr>
              <a:t>Unterrichtspraxis</a:t>
            </a:r>
          </a:p>
          <a:p>
            <a:pPr marL="285750" lvl="0" indent="-285750">
              <a:lnSpc>
                <a:spcPct val="110000"/>
              </a:lnSpc>
              <a:buFont typeface="Arial" panose="020B0604020202020204" pitchFamily="34" charset="0"/>
              <a:buChar char="•"/>
            </a:pPr>
            <a:r>
              <a:rPr lang="de-CH" dirty="0">
                <a:latin typeface="Aptos" panose="020B0004020202020204" pitchFamily="34" charset="0"/>
              </a:rPr>
              <a:t>Schulentwicklungsprogramm</a:t>
            </a:r>
          </a:p>
          <a:p>
            <a:pPr marL="285750" lvl="0" indent="-285750">
              <a:lnSpc>
                <a:spcPct val="110000"/>
              </a:lnSpc>
              <a:buFont typeface="Arial" panose="020B0604020202020204" pitchFamily="34" charset="0"/>
              <a:buChar char="•"/>
            </a:pPr>
            <a:r>
              <a:rPr lang="de-CH" dirty="0">
                <a:latin typeface="Aptos" panose="020B0004020202020204" pitchFamily="34" charset="0"/>
              </a:rPr>
              <a:t>Klasseneinteilung / Stundenpläne</a:t>
            </a:r>
          </a:p>
          <a:p>
            <a:pPr marL="285750" lvl="0" indent="-285750">
              <a:lnSpc>
                <a:spcPct val="110000"/>
              </a:lnSpc>
              <a:buFont typeface="Arial" panose="020B0604020202020204" pitchFamily="34" charset="0"/>
              <a:buChar char="•"/>
            </a:pPr>
            <a:r>
              <a:rPr lang="de-CH" dirty="0">
                <a:latin typeface="Aptos" panose="020B0004020202020204" pitchFamily="34" charset="0"/>
              </a:rPr>
              <a:t>Personalauswahl</a:t>
            </a:r>
            <a:endParaRPr lang="en-US" dirty="0">
              <a:latin typeface="Aptos" panose="020B0004020202020204" pitchFamily="34" charset="0"/>
            </a:endParaRPr>
          </a:p>
        </p:txBody>
      </p:sp>
    </p:spTree>
    <p:extLst>
      <p:ext uri="{BB962C8B-B14F-4D97-AF65-F5344CB8AC3E}">
        <p14:creationId xmlns:p14="http://schemas.microsoft.com/office/powerpoint/2010/main" val="1213705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BA5BCF-AC97-8986-737C-40DB1983B5C6}"/>
            </a:ext>
          </a:extLst>
        </p:cNvPr>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817F99CF-4A92-1B23-BBA2-00968C5E4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descr="Ein Bild, das Kinderkunst, Kunst, Entwurf, Zeichnung enthält.&#10;&#10;KI-generierte Inhalte können fehlerhaft sein.">
            <a:extLst>
              <a:ext uri="{FF2B5EF4-FFF2-40B4-BE49-F238E27FC236}">
                <a16:creationId xmlns:a16="http://schemas.microsoft.com/office/drawing/2014/main" id="{794255C5-FE3D-4336-E5DB-5737306E3D8F}"/>
              </a:ext>
            </a:extLst>
          </p:cNvPr>
          <p:cNvPicPr>
            <a:picLocks noChangeAspect="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1190113" y="1160168"/>
            <a:ext cx="4535401" cy="4536803"/>
          </a:xfrm>
          <a:prstGeom prst="rect">
            <a:avLst/>
          </a:prstGeom>
          <a:noFill/>
        </p:spPr>
      </p:pic>
      <p:sp>
        <p:nvSpPr>
          <p:cNvPr id="6" name="Titel 1">
            <a:extLst>
              <a:ext uri="{FF2B5EF4-FFF2-40B4-BE49-F238E27FC236}">
                <a16:creationId xmlns:a16="http://schemas.microsoft.com/office/drawing/2014/main" id="{6D299F96-6BA4-16AE-B95E-B1BBFB8E903F}"/>
              </a:ext>
            </a:extLst>
          </p:cNvPr>
          <p:cNvSpPr txBox="1">
            <a:spLocks/>
          </p:cNvSpPr>
          <p:nvPr/>
        </p:nvSpPr>
        <p:spPr>
          <a:xfrm>
            <a:off x="6460942" y="1160168"/>
            <a:ext cx="5398266" cy="7607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US" sz="3800" dirty="0" err="1">
                <a:latin typeface="Aptos" panose="020B0004020202020204" pitchFamily="34" charset="0"/>
              </a:rPr>
              <a:t>Mitglied</a:t>
            </a:r>
            <a:r>
              <a:rPr lang="en-US" sz="3800" dirty="0">
                <a:latin typeface="Aptos" panose="020B0004020202020204" pitchFamily="34" charset="0"/>
              </a:rPr>
              <a:t> </a:t>
            </a:r>
            <a:r>
              <a:rPr lang="en-US" sz="3800" dirty="0" err="1">
                <a:latin typeface="Aptos" panose="020B0004020202020204" pitchFamily="34" charset="0"/>
              </a:rPr>
              <a:t>werden</a:t>
            </a:r>
            <a:endParaRPr lang="en-US" sz="3800" dirty="0">
              <a:latin typeface="Aptos" panose="020B0004020202020204" pitchFamily="34" charset="0"/>
            </a:endParaRPr>
          </a:p>
        </p:txBody>
      </p:sp>
      <p:sp>
        <p:nvSpPr>
          <p:cNvPr id="7" name="Textfeld 6">
            <a:extLst>
              <a:ext uri="{FF2B5EF4-FFF2-40B4-BE49-F238E27FC236}">
                <a16:creationId xmlns:a16="http://schemas.microsoft.com/office/drawing/2014/main" id="{4A1B233F-A716-C472-C5B4-B9B88E427EEF}"/>
              </a:ext>
            </a:extLst>
          </p:cNvPr>
          <p:cNvSpPr txBox="1"/>
          <p:nvPr/>
        </p:nvSpPr>
        <p:spPr>
          <a:xfrm>
            <a:off x="6460942" y="2435296"/>
            <a:ext cx="4418045" cy="1477328"/>
          </a:xfrm>
          <a:prstGeom prst="rect">
            <a:avLst/>
          </a:prstGeom>
          <a:noFill/>
        </p:spPr>
        <p:txBody>
          <a:bodyPr wrap="square" rtlCol="0">
            <a:spAutoFit/>
          </a:bodyPr>
          <a:lstStyle/>
          <a:p>
            <a:pPr marL="342900" lvl="0" indent="-285750">
              <a:buFont typeface="Arial" panose="020B0604020202020204" pitchFamily="34" charset="0"/>
              <a:buChar char="•"/>
            </a:pPr>
            <a:r>
              <a:rPr lang="en-US" dirty="0" err="1">
                <a:latin typeface="Aptos" panose="020B0004020202020204" pitchFamily="34" charset="0"/>
              </a:rPr>
              <a:t>Persönlicher</a:t>
            </a:r>
            <a:r>
              <a:rPr lang="en-US" dirty="0">
                <a:latin typeface="Aptos" panose="020B0004020202020204" pitchFamily="34" charset="0"/>
              </a:rPr>
              <a:t> E-Mail Newsletter</a:t>
            </a:r>
          </a:p>
          <a:p>
            <a:pPr marL="342900" lvl="0" indent="-285750">
              <a:buFont typeface="Arial" panose="020B0604020202020204" pitchFamily="34" charset="0"/>
              <a:buChar char="•"/>
            </a:pPr>
            <a:r>
              <a:rPr lang="en-US" dirty="0" err="1">
                <a:latin typeface="Aptos" panose="020B0004020202020204" pitchFamily="34" charset="0"/>
              </a:rPr>
              <a:t>Aktive</a:t>
            </a:r>
            <a:r>
              <a:rPr lang="en-US" dirty="0">
                <a:latin typeface="Aptos" panose="020B0004020202020204" pitchFamily="34" charset="0"/>
              </a:rPr>
              <a:t> </a:t>
            </a:r>
            <a:r>
              <a:rPr lang="en-US" dirty="0" err="1">
                <a:latin typeface="Aptos" panose="020B0004020202020204" pitchFamily="34" charset="0"/>
              </a:rPr>
              <a:t>Mitgestaltungsmöglichkeiten</a:t>
            </a:r>
            <a:endParaRPr lang="en-US" dirty="0">
              <a:latin typeface="Aptos" panose="020B0004020202020204" pitchFamily="34" charset="0"/>
            </a:endParaRPr>
          </a:p>
          <a:p>
            <a:pPr marL="342900" lvl="0" indent="-285750">
              <a:buFont typeface="Arial" panose="020B0604020202020204" pitchFamily="34" charset="0"/>
              <a:buChar char="•"/>
            </a:pPr>
            <a:r>
              <a:rPr lang="en-US" dirty="0" err="1">
                <a:latin typeface="Aptos" panose="020B0004020202020204" pitchFamily="34" charset="0"/>
              </a:rPr>
              <a:t>Informationen</a:t>
            </a:r>
            <a:r>
              <a:rPr lang="en-US" dirty="0">
                <a:latin typeface="Aptos" panose="020B0004020202020204" pitchFamily="34" charset="0"/>
              </a:rPr>
              <a:t> </a:t>
            </a:r>
            <a:r>
              <a:rPr lang="en-US" dirty="0" err="1">
                <a:latin typeface="Aptos" panose="020B0004020202020204" pitchFamily="34" charset="0"/>
              </a:rPr>
              <a:t>aus</a:t>
            </a:r>
            <a:r>
              <a:rPr lang="en-US" dirty="0">
                <a:latin typeface="Aptos" panose="020B0004020202020204" pitchFamily="34" charset="0"/>
              </a:rPr>
              <a:t> </a:t>
            </a:r>
            <a:r>
              <a:rPr lang="en-US" dirty="0" err="1">
                <a:latin typeface="Aptos" panose="020B0004020202020204" pitchFamily="34" charset="0"/>
              </a:rPr>
              <a:t>erster</a:t>
            </a:r>
            <a:r>
              <a:rPr lang="en-US" dirty="0">
                <a:latin typeface="Aptos" panose="020B0004020202020204" pitchFamily="34" charset="0"/>
              </a:rPr>
              <a:t> Hand</a:t>
            </a:r>
          </a:p>
          <a:p>
            <a:pPr marL="342900" lvl="0" indent="-285750">
              <a:buFont typeface="Arial" panose="020B0604020202020204" pitchFamily="34" charset="0"/>
              <a:buChar char="•"/>
            </a:pPr>
            <a:r>
              <a:rPr lang="en-US" dirty="0">
                <a:latin typeface="Aptos" panose="020B0004020202020204" pitchFamily="34" charset="0"/>
              </a:rPr>
              <a:t>Kosten: CHF 10.-</a:t>
            </a:r>
          </a:p>
          <a:p>
            <a:pPr marL="342900" lvl="0" indent="-285750">
              <a:buFont typeface="Arial" panose="020B0604020202020204" pitchFamily="34" charset="0"/>
              <a:buChar char="•"/>
            </a:pPr>
            <a:endParaRPr lang="en-US" dirty="0">
              <a:latin typeface="Aptos" panose="020B0004020202020204" pitchFamily="34" charset="0"/>
            </a:endParaRPr>
          </a:p>
        </p:txBody>
      </p:sp>
      <p:pic>
        <p:nvPicPr>
          <p:cNvPr id="3" name="Grafik 2" descr="Ein Bild, das Text, Grafiken, Screenshot, Grafikdesign enthält.&#10;&#10;KI-generierte Inhalte können fehlerhaft sein.">
            <a:extLst>
              <a:ext uri="{FF2B5EF4-FFF2-40B4-BE49-F238E27FC236}">
                <a16:creationId xmlns:a16="http://schemas.microsoft.com/office/drawing/2014/main" id="{559F4D81-4726-5CED-E99B-04B63B3BF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9896" y="3631589"/>
            <a:ext cx="2395598" cy="2395598"/>
          </a:xfrm>
          <a:prstGeom prst="rect">
            <a:avLst/>
          </a:prstGeom>
        </p:spPr>
      </p:pic>
    </p:spTree>
    <p:extLst>
      <p:ext uri="{BB962C8B-B14F-4D97-AF65-F5344CB8AC3E}">
        <p14:creationId xmlns:p14="http://schemas.microsoft.com/office/powerpoint/2010/main" val="3932513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D3DFE-A30B-1EE7-B584-53F5FE483E9A}"/>
            </a:ext>
          </a:extLst>
        </p:cNvPr>
        <p:cNvGrpSpPr/>
        <p:nvPr/>
      </p:nvGrpSpPr>
      <p:grpSpPr>
        <a:xfrm>
          <a:off x="0" y="0"/>
          <a:ext cx="0" cy="0"/>
          <a:chOff x="0" y="0"/>
          <a:chExt cx="0" cy="0"/>
        </a:xfrm>
      </p:grpSpPr>
      <p:pic>
        <p:nvPicPr>
          <p:cNvPr id="10" name="Grafik 9" descr="Ein Bild, das Kinderkunst, Kunst, Entwurf, Zeichnung enthält.&#10;&#10;KI-generierte Inhalte können fehlerhaft sein.">
            <a:extLst>
              <a:ext uri="{FF2B5EF4-FFF2-40B4-BE49-F238E27FC236}">
                <a16:creationId xmlns:a16="http://schemas.microsoft.com/office/drawing/2014/main" id="{B41C7A55-DF04-706F-65F5-7370A0369DAE}"/>
              </a:ext>
            </a:extLst>
          </p:cNvPr>
          <p:cNvPicPr>
            <a:picLocks noChangeAspect="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1190113" y="1160168"/>
            <a:ext cx="4535401" cy="4536803"/>
          </a:xfrm>
          <a:prstGeom prst="rect">
            <a:avLst/>
          </a:prstGeom>
          <a:noFill/>
        </p:spPr>
      </p:pic>
      <p:sp>
        <p:nvSpPr>
          <p:cNvPr id="6" name="Titel 1">
            <a:extLst>
              <a:ext uri="{FF2B5EF4-FFF2-40B4-BE49-F238E27FC236}">
                <a16:creationId xmlns:a16="http://schemas.microsoft.com/office/drawing/2014/main" id="{7589D89F-9063-0C72-C4CB-54485D5A5D6F}"/>
              </a:ext>
            </a:extLst>
          </p:cNvPr>
          <p:cNvSpPr txBox="1">
            <a:spLocks/>
          </p:cNvSpPr>
          <p:nvPr/>
        </p:nvSpPr>
        <p:spPr>
          <a:xfrm>
            <a:off x="6460942" y="1160168"/>
            <a:ext cx="5398266" cy="7607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US" sz="3800" dirty="0" err="1">
                <a:latin typeface="Aptos" panose="020B0004020202020204" pitchFamily="34" charset="0"/>
              </a:rPr>
              <a:t>Jahresziele</a:t>
            </a:r>
            <a:endParaRPr lang="en-US" sz="3800" dirty="0">
              <a:latin typeface="Aptos" panose="020B0004020202020204" pitchFamily="34" charset="0"/>
            </a:endParaRPr>
          </a:p>
        </p:txBody>
      </p:sp>
      <p:sp>
        <p:nvSpPr>
          <p:cNvPr id="7" name="Textfeld 6">
            <a:extLst>
              <a:ext uri="{FF2B5EF4-FFF2-40B4-BE49-F238E27FC236}">
                <a16:creationId xmlns:a16="http://schemas.microsoft.com/office/drawing/2014/main" id="{F4A9B8E4-C138-A851-971D-F9C4966CB64B}"/>
              </a:ext>
            </a:extLst>
          </p:cNvPr>
          <p:cNvSpPr txBox="1"/>
          <p:nvPr/>
        </p:nvSpPr>
        <p:spPr>
          <a:xfrm>
            <a:off x="6460942" y="2828835"/>
            <a:ext cx="5398266" cy="2585323"/>
          </a:xfrm>
          <a:prstGeom prst="rect">
            <a:avLst/>
          </a:prstGeom>
          <a:noFill/>
        </p:spPr>
        <p:txBody>
          <a:bodyPr wrap="square" rtlCol="0">
            <a:spAutoFit/>
          </a:bodyPr>
          <a:lstStyle/>
          <a:p>
            <a:pPr marL="342900" lvl="0" indent="-285750">
              <a:buFont typeface="Arial" panose="020B0604020202020204" pitchFamily="34" charset="0"/>
              <a:buChar char="•"/>
            </a:pPr>
            <a:r>
              <a:rPr lang="de-CH" dirty="0">
                <a:latin typeface="Aptos" panose="020B0004020202020204" pitchFamily="34" charset="0"/>
              </a:rPr>
              <a:t>Wir schaffen Begegnungsmöglichkeiten durch Elternbildung und Projekte</a:t>
            </a:r>
          </a:p>
          <a:p>
            <a:pPr marL="57150" lvl="0"/>
            <a:endParaRPr lang="de-CH" dirty="0">
              <a:latin typeface="Aptos" panose="020B0004020202020204" pitchFamily="34" charset="0"/>
            </a:endParaRPr>
          </a:p>
          <a:p>
            <a:pPr marL="342900" indent="-285750">
              <a:buFont typeface="Arial" panose="020B0604020202020204" pitchFamily="34" charset="0"/>
              <a:buChar char="•"/>
            </a:pPr>
            <a:r>
              <a:rPr lang="de-CH" dirty="0">
                <a:latin typeface="Aptos" panose="020B0004020202020204" pitchFamily="34" charset="0"/>
              </a:rPr>
              <a:t>Wir unterstützen die Lehrpersonen bei Projekten und Anlässen, wo es sinnvoll und machbar ist.</a:t>
            </a:r>
          </a:p>
          <a:p>
            <a:pPr marL="57150"/>
            <a:endParaRPr lang="de-CH" dirty="0">
              <a:latin typeface="Aptos" panose="020B0004020202020204" pitchFamily="34" charset="0"/>
            </a:endParaRPr>
          </a:p>
          <a:p>
            <a:pPr marL="342900" indent="-285750">
              <a:buFont typeface="Arial" panose="020B0604020202020204" pitchFamily="34" charset="0"/>
              <a:buChar char="•"/>
            </a:pPr>
            <a:r>
              <a:rPr lang="de-CH" dirty="0">
                <a:latin typeface="Aptos" panose="020B0004020202020204" pitchFamily="34" charset="0"/>
              </a:rPr>
              <a:t>Wir erstellen einen Jahresplan mit allen wichtigen Terminen, Veranstaltungen und Zuständigkeiten</a:t>
            </a:r>
            <a:endParaRPr lang="en-US" dirty="0">
              <a:latin typeface="Aptos" panose="020B0004020202020204" pitchFamily="34" charset="0"/>
            </a:endParaRPr>
          </a:p>
          <a:p>
            <a:pPr marL="342900" lvl="0" indent="-285750">
              <a:buFont typeface="Arial" panose="020B0604020202020204" pitchFamily="34" charset="0"/>
              <a:buChar char="•"/>
            </a:pPr>
            <a:endParaRPr lang="en-US" dirty="0">
              <a:latin typeface="Aptos" panose="020B0004020202020204" pitchFamily="34" charset="0"/>
            </a:endParaRPr>
          </a:p>
        </p:txBody>
      </p:sp>
      <p:sp>
        <p:nvSpPr>
          <p:cNvPr id="2" name="Textfeld 1">
            <a:extLst>
              <a:ext uri="{FF2B5EF4-FFF2-40B4-BE49-F238E27FC236}">
                <a16:creationId xmlns:a16="http://schemas.microsoft.com/office/drawing/2014/main" id="{61EF9CFA-CC41-A5A7-A79F-37EFA7C2AC63}"/>
              </a:ext>
            </a:extLst>
          </p:cNvPr>
          <p:cNvSpPr txBox="1"/>
          <p:nvPr/>
        </p:nvSpPr>
        <p:spPr>
          <a:xfrm>
            <a:off x="6460941" y="2051705"/>
            <a:ext cx="4418045" cy="646331"/>
          </a:xfrm>
          <a:prstGeom prst="rect">
            <a:avLst/>
          </a:prstGeom>
          <a:noFill/>
        </p:spPr>
        <p:txBody>
          <a:bodyPr wrap="square" rtlCol="0">
            <a:spAutoFit/>
          </a:bodyPr>
          <a:lstStyle/>
          <a:p>
            <a:pPr marL="57150" lvl="0"/>
            <a:r>
              <a:rPr lang="en-US" dirty="0">
                <a:latin typeface="Aptos" panose="020B0004020202020204" pitchFamily="34" charset="0"/>
              </a:rPr>
              <a:t>Leitmotiv: Wir </a:t>
            </a:r>
            <a:r>
              <a:rPr lang="en-US" dirty="0" err="1">
                <a:latin typeface="Aptos" panose="020B0004020202020204" pitchFamily="34" charset="0"/>
              </a:rPr>
              <a:t>schaffen</a:t>
            </a:r>
            <a:r>
              <a:rPr lang="en-US" dirty="0">
                <a:latin typeface="Aptos" panose="020B0004020202020204" pitchFamily="34" charset="0"/>
              </a:rPr>
              <a:t> </a:t>
            </a:r>
            <a:r>
              <a:rPr lang="en-US" dirty="0" err="1">
                <a:latin typeface="Aptos" panose="020B0004020202020204" pitchFamily="34" charset="0"/>
              </a:rPr>
              <a:t>Verbindung</a:t>
            </a:r>
            <a:r>
              <a:rPr lang="en-US" dirty="0">
                <a:latin typeface="Aptos" panose="020B0004020202020204" pitchFamily="34" charset="0"/>
              </a:rPr>
              <a:t>!</a:t>
            </a:r>
          </a:p>
          <a:p>
            <a:pPr marL="342900" lvl="0" indent="-285750">
              <a:buFont typeface="Arial" panose="020B0604020202020204" pitchFamily="34" charset="0"/>
              <a:buChar char="•"/>
            </a:pPr>
            <a:endParaRPr lang="en-US" dirty="0">
              <a:latin typeface="Aptos" panose="020B0004020202020204" pitchFamily="34" charset="0"/>
            </a:endParaRPr>
          </a:p>
        </p:txBody>
      </p:sp>
    </p:spTree>
    <p:extLst>
      <p:ext uri="{BB962C8B-B14F-4D97-AF65-F5344CB8AC3E}">
        <p14:creationId xmlns:p14="http://schemas.microsoft.com/office/powerpoint/2010/main" val="1629733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A64F9-464A-AFBE-397D-08C4E3E2B4F1}"/>
            </a:ext>
          </a:extLst>
        </p:cNvPr>
        <p:cNvGrpSpPr/>
        <p:nvPr/>
      </p:nvGrpSpPr>
      <p:grpSpPr>
        <a:xfrm>
          <a:off x="0" y="0"/>
          <a:ext cx="0" cy="0"/>
          <a:chOff x="0" y="0"/>
          <a:chExt cx="0" cy="0"/>
        </a:xfrm>
      </p:grpSpPr>
      <p:pic>
        <p:nvPicPr>
          <p:cNvPr id="10" name="Grafik 9" descr="Ein Bild, das Kinderkunst, Kunst, Entwurf, Zeichnung enthält.&#10;&#10;KI-generierte Inhalte können fehlerhaft sein.">
            <a:extLst>
              <a:ext uri="{FF2B5EF4-FFF2-40B4-BE49-F238E27FC236}">
                <a16:creationId xmlns:a16="http://schemas.microsoft.com/office/drawing/2014/main" id="{537CF6AF-54C1-EF8E-A7B7-413B43CA8BDD}"/>
              </a:ext>
            </a:extLst>
          </p:cNvPr>
          <p:cNvPicPr>
            <a:picLocks noChangeAspect="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1190113" y="1160168"/>
            <a:ext cx="4535401" cy="4536803"/>
          </a:xfrm>
          <a:prstGeom prst="rect">
            <a:avLst/>
          </a:prstGeom>
          <a:noFill/>
        </p:spPr>
      </p:pic>
      <p:sp>
        <p:nvSpPr>
          <p:cNvPr id="6" name="Titel 1">
            <a:extLst>
              <a:ext uri="{FF2B5EF4-FFF2-40B4-BE49-F238E27FC236}">
                <a16:creationId xmlns:a16="http://schemas.microsoft.com/office/drawing/2014/main" id="{7AB2C4BD-A0AD-C9EA-518F-FA5BEF341375}"/>
              </a:ext>
            </a:extLst>
          </p:cNvPr>
          <p:cNvSpPr txBox="1">
            <a:spLocks/>
          </p:cNvSpPr>
          <p:nvPr/>
        </p:nvSpPr>
        <p:spPr>
          <a:xfrm>
            <a:off x="6460942" y="1160168"/>
            <a:ext cx="5398266" cy="7607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l"/>
            <a:r>
              <a:rPr lang="en-US" sz="3800" dirty="0" err="1">
                <a:latin typeface="Aptos" panose="020B0004020202020204" pitchFamily="34" charset="0"/>
              </a:rPr>
              <a:t>Auszug</a:t>
            </a:r>
            <a:r>
              <a:rPr lang="en-US" sz="3800" dirty="0">
                <a:latin typeface="Aptos" panose="020B0004020202020204" pitchFamily="34" charset="0"/>
              </a:rPr>
              <a:t> </a:t>
            </a:r>
            <a:r>
              <a:rPr lang="en-US" sz="3800" dirty="0" err="1">
                <a:latin typeface="Aptos" panose="020B0004020202020204" pitchFamily="34" charset="0"/>
              </a:rPr>
              <a:t>Jahresplan</a:t>
            </a:r>
            <a:endParaRPr lang="en-US" sz="3800" dirty="0">
              <a:latin typeface="Aptos" panose="020B0004020202020204" pitchFamily="34" charset="0"/>
            </a:endParaRPr>
          </a:p>
        </p:txBody>
      </p:sp>
      <p:sp>
        <p:nvSpPr>
          <p:cNvPr id="7" name="Textfeld 6">
            <a:extLst>
              <a:ext uri="{FF2B5EF4-FFF2-40B4-BE49-F238E27FC236}">
                <a16:creationId xmlns:a16="http://schemas.microsoft.com/office/drawing/2014/main" id="{F72BB312-8F95-282E-9892-8744E713A4FE}"/>
              </a:ext>
            </a:extLst>
          </p:cNvPr>
          <p:cNvSpPr txBox="1"/>
          <p:nvPr/>
        </p:nvSpPr>
        <p:spPr>
          <a:xfrm>
            <a:off x="6460942" y="2226952"/>
            <a:ext cx="5398266" cy="3416320"/>
          </a:xfrm>
          <a:prstGeom prst="rect">
            <a:avLst/>
          </a:prstGeom>
          <a:noFill/>
        </p:spPr>
        <p:txBody>
          <a:bodyPr wrap="square" rtlCol="0">
            <a:spAutoFit/>
          </a:bodyPr>
          <a:lstStyle/>
          <a:p>
            <a:pPr marL="342900" lvl="0" indent="-285750">
              <a:buFont typeface="Arial" panose="020B0604020202020204" pitchFamily="34" charset="0"/>
              <a:buChar char="•"/>
            </a:pPr>
            <a:r>
              <a:rPr lang="de-CH" dirty="0">
                <a:latin typeface="Aptos" panose="020B0004020202020204" pitchFamily="34" charset="0"/>
              </a:rPr>
              <a:t>Newsflash</a:t>
            </a:r>
          </a:p>
          <a:p>
            <a:pPr marL="342900" lvl="0" indent="-285750">
              <a:buFont typeface="Arial" panose="020B0604020202020204" pitchFamily="34" charset="0"/>
              <a:buChar char="•"/>
            </a:pPr>
            <a:r>
              <a:rPr lang="de-CH" dirty="0">
                <a:latin typeface="Aptos" panose="020B0004020202020204" pitchFamily="34" charset="0"/>
              </a:rPr>
              <a:t>Newsletter</a:t>
            </a:r>
          </a:p>
          <a:p>
            <a:pPr marL="342900" lvl="0" indent="-285750">
              <a:buFont typeface="Arial" panose="020B0604020202020204" pitchFamily="34" charset="0"/>
              <a:buChar char="•"/>
            </a:pPr>
            <a:r>
              <a:rPr lang="de-CH" dirty="0">
                <a:latin typeface="Aptos" panose="020B0004020202020204" pitchFamily="34" charset="0"/>
              </a:rPr>
              <a:t>Bedürfniserfassung Eltern und Lehrpersonen</a:t>
            </a:r>
          </a:p>
          <a:p>
            <a:pPr marL="342900" lvl="0" indent="-285750">
              <a:buFont typeface="Arial" panose="020B0604020202020204" pitchFamily="34" charset="0"/>
              <a:buChar char="•"/>
            </a:pPr>
            <a:r>
              <a:rPr lang="de-CH" dirty="0">
                <a:latin typeface="Aptos" panose="020B0004020202020204" pitchFamily="34" charset="0"/>
              </a:rPr>
              <a:t>Projekt: Schulwegsicherheit</a:t>
            </a:r>
          </a:p>
          <a:p>
            <a:pPr marL="342900" lvl="0" indent="-285750">
              <a:buFont typeface="Arial" panose="020B0604020202020204" pitchFamily="34" charset="0"/>
              <a:buChar char="•"/>
            </a:pPr>
            <a:r>
              <a:rPr lang="de-CH" dirty="0">
                <a:latin typeface="Aptos" panose="020B0004020202020204" pitchFamily="34" charset="0"/>
              </a:rPr>
              <a:t>Projekt: Erfolgsgeschichte Oberstufe</a:t>
            </a:r>
          </a:p>
          <a:p>
            <a:pPr marL="342900" lvl="0" indent="-285750">
              <a:buFont typeface="Arial" panose="020B0604020202020204" pitchFamily="34" charset="0"/>
              <a:buChar char="•"/>
            </a:pPr>
            <a:r>
              <a:rPr lang="de-CH" dirty="0">
                <a:latin typeface="Aptos" panose="020B0004020202020204" pitchFamily="34" charset="0"/>
              </a:rPr>
              <a:t>Präsenz Bürgerversammlung</a:t>
            </a:r>
          </a:p>
          <a:p>
            <a:pPr marL="342900" lvl="0" indent="-285750">
              <a:buFont typeface="Arial" panose="020B0604020202020204" pitchFamily="34" charset="0"/>
              <a:buChar char="•"/>
            </a:pPr>
            <a:r>
              <a:rPr lang="de-CH" dirty="0">
                <a:latin typeface="Aptos" panose="020B0004020202020204" pitchFamily="34" charset="0"/>
              </a:rPr>
              <a:t>Barcamp Workshop Schule</a:t>
            </a:r>
          </a:p>
          <a:p>
            <a:pPr marL="342900" lvl="0" indent="-285750">
              <a:buFont typeface="Arial" panose="020B0604020202020204" pitchFamily="34" charset="0"/>
              <a:buChar char="•"/>
            </a:pPr>
            <a:r>
              <a:rPr lang="de-CH" dirty="0">
                <a:latin typeface="Aptos" panose="020B0004020202020204" pitchFamily="34" charset="0"/>
              </a:rPr>
              <a:t>Teilnahme Eltern </a:t>
            </a:r>
            <a:r>
              <a:rPr lang="de-CH" dirty="0" err="1">
                <a:latin typeface="Aptos" panose="020B0004020202020204" pitchFamily="34" charset="0"/>
              </a:rPr>
              <a:t>Regioforum</a:t>
            </a:r>
            <a:r>
              <a:rPr lang="de-CH" dirty="0">
                <a:latin typeface="Aptos" panose="020B0004020202020204" pitchFamily="34" charset="0"/>
              </a:rPr>
              <a:t> Sargans</a:t>
            </a:r>
          </a:p>
          <a:p>
            <a:pPr marL="342900" lvl="0" indent="-285750">
              <a:buFont typeface="Arial" panose="020B0604020202020204" pitchFamily="34" charset="0"/>
              <a:buChar char="•"/>
            </a:pPr>
            <a:r>
              <a:rPr lang="de-CH" dirty="0">
                <a:latin typeface="Aptos" panose="020B0004020202020204" pitchFamily="34" charset="0"/>
              </a:rPr>
              <a:t>Hauptversammlung Elternorganisation Buchs</a:t>
            </a:r>
          </a:p>
          <a:p>
            <a:pPr marL="342900" lvl="0" indent="-285750">
              <a:buFont typeface="Arial" panose="020B0604020202020204" pitchFamily="34" charset="0"/>
              <a:buChar char="•"/>
            </a:pPr>
            <a:r>
              <a:rPr lang="de-CH" dirty="0">
                <a:latin typeface="Aptos" panose="020B0004020202020204" pitchFamily="34" charset="0"/>
              </a:rPr>
              <a:t>Planung 2027 mit grösserem Jahresthema und einzelnen konkreten Workshops.</a:t>
            </a:r>
          </a:p>
          <a:p>
            <a:pPr marL="342900" lvl="0" indent="-285750">
              <a:buFont typeface="Arial" panose="020B0604020202020204" pitchFamily="34" charset="0"/>
              <a:buChar char="•"/>
            </a:pPr>
            <a:endParaRPr lang="en-US" dirty="0">
              <a:latin typeface="Aptos" panose="020B0004020202020204" pitchFamily="34" charset="0"/>
            </a:endParaRPr>
          </a:p>
        </p:txBody>
      </p:sp>
    </p:spTree>
    <p:extLst>
      <p:ext uri="{BB962C8B-B14F-4D97-AF65-F5344CB8AC3E}">
        <p14:creationId xmlns:p14="http://schemas.microsoft.com/office/powerpoint/2010/main" val="187451172"/>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758</Words>
  <Application>Microsoft Office PowerPoint</Application>
  <PresentationFormat>Breitbild</PresentationFormat>
  <Paragraphs>168</Paragraphs>
  <Slides>22</Slides>
  <Notes>18</Notes>
  <HiddenSlides>0</HiddenSlides>
  <MMClips>0</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22</vt:i4>
      </vt:variant>
    </vt:vector>
  </HeadingPairs>
  <TitlesOfParts>
    <vt:vector size="31" baseType="lpstr">
      <vt:lpstr>Aptos</vt:lpstr>
      <vt:lpstr>Arial</vt:lpstr>
      <vt:lpstr>Calibri</vt:lpstr>
      <vt:lpstr>Calibri Light</vt:lpstr>
      <vt:lpstr>Neue Haas Grotesk Text Pro</vt:lpstr>
      <vt:lpstr>Wingdings</vt:lpstr>
      <vt:lpstr>VanillaVTI</vt:lpstr>
      <vt:lpstr>Office</vt:lpstr>
      <vt:lpstr>1_Office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Projekt  Schulwegsicherheit</vt:lpstr>
      <vt:lpstr>Agenda</vt:lpstr>
      <vt:lpstr>1. Unser Anliegen</vt:lpstr>
      <vt:lpstr>2. Unsere Motivation </vt:lpstr>
      <vt:lpstr>3. Ein deutliches Beispiel</vt:lpstr>
      <vt:lpstr>3. Ein deutliches Beispiel</vt:lpstr>
      <vt:lpstr>4. Hinweis der Polizei</vt:lpstr>
      <vt:lpstr>5. Hinweis der Schule</vt:lpstr>
      <vt:lpstr>6. Hinweis der Eltern</vt:lpstr>
      <vt:lpstr>7. Geplantes Vorgehen</vt:lpstr>
      <vt:lpstr>8. Varia</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Esther Rohrer</dc:creator>
  <cp:lastModifiedBy>Renato Schwendener</cp:lastModifiedBy>
  <cp:revision>25</cp:revision>
  <dcterms:created xsi:type="dcterms:W3CDTF">2025-09-09T06:15:22Z</dcterms:created>
  <dcterms:modified xsi:type="dcterms:W3CDTF">2026-01-26T19:00:19Z</dcterms:modified>
</cp:coreProperties>
</file>